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16"/>
  </p:notesMasterIdLst>
  <p:handoutMasterIdLst>
    <p:handoutMasterId r:id="rId17"/>
  </p:handoutMasterIdLst>
  <p:sldIdLst>
    <p:sldId id="256" r:id="rId5"/>
    <p:sldId id="309" r:id="rId6"/>
    <p:sldId id="316" r:id="rId7"/>
    <p:sldId id="322" r:id="rId8"/>
    <p:sldId id="323" r:id="rId9"/>
    <p:sldId id="326" r:id="rId10"/>
    <p:sldId id="325" r:id="rId11"/>
    <p:sldId id="324" r:id="rId12"/>
    <p:sldId id="327" r:id="rId13"/>
    <p:sldId id="321" r:id="rId14"/>
    <p:sldId id="31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575" autoAdjust="0"/>
  </p:normalViewPr>
  <p:slideViewPr>
    <p:cSldViewPr snapToGrid="0">
      <p:cViewPr varScale="1">
        <p:scale>
          <a:sx n="96" d="100"/>
          <a:sy n="96" d="100"/>
        </p:scale>
        <p:origin x="86" y="10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29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132FF3-00C3-45FE-8501-B8F9D1657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D83E6F-356D-4DFE-9AA3-675AB04480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810618-3E38-4CD7-8875-0133B3A8EF5D}" type="datetimeFigureOut">
              <a:rPr lang="en-US" smtClean="0"/>
              <a:t>6/3/2024</a:t>
            </a:fld>
            <a:endParaRPr lang="en-US"/>
          </a:p>
        </p:txBody>
      </p:sp>
      <p:sp>
        <p:nvSpPr>
          <p:cNvPr id="4" name="Footer Placeholder 3">
            <a:extLst>
              <a:ext uri="{FF2B5EF4-FFF2-40B4-BE49-F238E27FC236}">
                <a16:creationId xmlns:a16="http://schemas.microsoft.com/office/drawing/2014/main" id="{76F9CB11-025B-45E9-A55D-3FB3C383E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D03088-6A83-46E0-9E61-CCAF7C228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C23264-6C96-4D2A-B867-76FEADB59940}" type="slidenum">
              <a:rPr lang="en-US" smtClean="0"/>
              <a:t>‹#›</a:t>
            </a:fld>
            <a:endParaRPr lang="en-US"/>
          </a:p>
        </p:txBody>
      </p:sp>
    </p:spTree>
    <p:extLst>
      <p:ext uri="{BB962C8B-B14F-4D97-AF65-F5344CB8AC3E}">
        <p14:creationId xmlns:p14="http://schemas.microsoft.com/office/powerpoint/2010/main" val="844353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FA7AE-61BF-43B4-B36F-68C449FF1070}"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C81A1-5F9C-4C15-B6E5-49FBACAD249D}" type="slidenum">
              <a:rPr lang="en-US" smtClean="0"/>
              <a:t>‹#›</a:t>
            </a:fld>
            <a:endParaRPr lang="en-US"/>
          </a:p>
        </p:txBody>
      </p:sp>
    </p:spTree>
    <p:extLst>
      <p:ext uri="{BB962C8B-B14F-4D97-AF65-F5344CB8AC3E}">
        <p14:creationId xmlns:p14="http://schemas.microsoft.com/office/powerpoint/2010/main" val="3897367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2</a:t>
            </a:fld>
            <a:endParaRPr lang="en-US"/>
          </a:p>
        </p:txBody>
      </p:sp>
    </p:spTree>
    <p:extLst>
      <p:ext uri="{BB962C8B-B14F-4D97-AF65-F5344CB8AC3E}">
        <p14:creationId xmlns:p14="http://schemas.microsoft.com/office/powerpoint/2010/main" val="290472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3</a:t>
            </a:fld>
            <a:endParaRPr lang="en-US"/>
          </a:p>
        </p:txBody>
      </p:sp>
    </p:spTree>
    <p:extLst>
      <p:ext uri="{BB962C8B-B14F-4D97-AF65-F5344CB8AC3E}">
        <p14:creationId xmlns:p14="http://schemas.microsoft.com/office/powerpoint/2010/main" val="395607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grpSp>
        <p:nvGrpSpPr>
          <p:cNvPr id="20" name="Bottom Right">
            <a:extLst>
              <a:ext uri="{FF2B5EF4-FFF2-40B4-BE49-F238E27FC236}">
                <a16:creationId xmlns:a16="http://schemas.microsoft.com/office/drawing/2014/main" id="{0CBC73C8-CC60-49A5-BC76-BA8E43BB8489}"/>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A2B94463-7088-4D2A-B55D-9C55F957066A}"/>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6" name="Freeform: Shape 25">
                <a:extLst>
                  <a:ext uri="{FF2B5EF4-FFF2-40B4-BE49-F238E27FC236}">
                    <a16:creationId xmlns:a16="http://schemas.microsoft.com/office/drawing/2014/main" id="{5785D7F3-06BB-480E-A58D-A8E0EB87C4D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208AE46A-A447-444D-9163-96E61EC4876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41997203-3E59-4097-B832-06B249C676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5D4D033-43E9-4776-9E25-97767380D8CC}"/>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E52F424-D385-43AD-AE40-3D950192311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E32ABCD-6C91-4A5F-BB61-8B3C026C908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6ABE3A6-D624-4D18-A43B-D87C674811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DF2787DC-EEA3-46C0-9CD4-1AB906DB4B08}"/>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9" name="Picture Placeholder 38">
            <a:extLst>
              <a:ext uri="{FF2B5EF4-FFF2-40B4-BE49-F238E27FC236}">
                <a16:creationId xmlns:a16="http://schemas.microsoft.com/office/drawing/2014/main" id="{167AAA19-C621-4D54-B748-5A06F4417CA5}"/>
              </a:ext>
            </a:extLst>
          </p:cNvPr>
          <p:cNvSpPr>
            <a:spLocks noGrp="1"/>
          </p:cNvSpPr>
          <p:nvPr>
            <p:ph type="pic" sz="quarter" idx="13" hasCustomPrompt="1"/>
          </p:nvPr>
        </p:nvSpPr>
        <p:spPr>
          <a:xfrm>
            <a:off x="619841" y="3003970"/>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9" name="Top Right">
            <a:extLst>
              <a:ext uri="{FF2B5EF4-FFF2-40B4-BE49-F238E27FC236}">
                <a16:creationId xmlns:a16="http://schemas.microsoft.com/office/drawing/2014/main" id="{3E5EBBCF-761D-49AA-8960-D06A3484B9D0}"/>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10" name="Freeform: Shape 9">
              <a:extLst>
                <a:ext uri="{FF2B5EF4-FFF2-40B4-BE49-F238E27FC236}">
                  <a16:creationId xmlns:a16="http://schemas.microsoft.com/office/drawing/2014/main" id="{60F7E5D2-CFBA-4149-A9B1-32047212E57C}"/>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48B55E1C-675E-425D-8EDF-AEA4D6B3475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id="{8FCA9AA7-FBFD-40D2-BF04-E2E0B1BD63F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6C09EC90-AF39-4D10-9018-0FFB283B91F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CF263181-1CB8-4DF1-94C2-E217E733B5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031408EA-002C-4A55-8451-03A0FCEC52B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23E51D71-EB7F-46DD-AE4A-E64644F646A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01E4470-A9CC-4FE2-9249-F71E89C4FB2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8" name="Title 1">
            <a:extLst>
              <a:ext uri="{FF2B5EF4-FFF2-40B4-BE49-F238E27FC236}">
                <a16:creationId xmlns:a16="http://schemas.microsoft.com/office/drawing/2014/main" id="{6653DE96-35D3-4AA3-B11A-A5882CC7A472}"/>
              </a:ext>
            </a:extLst>
          </p:cNvPr>
          <p:cNvSpPr>
            <a:spLocks noGrp="1"/>
          </p:cNvSpPr>
          <p:nvPr>
            <p:ph type="ctrTitle"/>
          </p:nvPr>
        </p:nvSpPr>
        <p:spPr>
          <a:xfrm>
            <a:off x="996275" y="570602"/>
            <a:ext cx="5996619" cy="2226076"/>
          </a:xfrm>
          <a:prstGeom prst="rect">
            <a:avLst/>
          </a:prstGeom>
        </p:spPr>
        <p:txBody>
          <a:bodyPr anchor="ctr">
            <a:noAutofit/>
          </a:bodyPr>
          <a:lstStyle>
            <a:lvl1pPr>
              <a:defRPr baseline="0"/>
            </a:lvl1p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19" name="Subtitle 2">
            <a:extLst>
              <a:ext uri="{FF2B5EF4-FFF2-40B4-BE49-F238E27FC236}">
                <a16:creationId xmlns:a16="http://schemas.microsoft.com/office/drawing/2014/main" id="{E1C011E4-9F9C-45C6-9C1F-7A9F3721C266}"/>
              </a:ext>
            </a:extLst>
          </p:cNvPr>
          <p:cNvSpPr>
            <a:spLocks noGrp="1"/>
          </p:cNvSpPr>
          <p:nvPr>
            <p:ph type="subTitle" idx="1"/>
          </p:nvPr>
        </p:nvSpPr>
        <p:spPr>
          <a:xfrm>
            <a:off x="7813040" y="1597426"/>
            <a:ext cx="3370134" cy="441403"/>
          </a:xfrm>
          <a:prstGeom prst="rect">
            <a:avLst/>
          </a:prstGeom>
        </p:spPr>
        <p:txBody>
          <a:bodyPr anchor="ctr">
            <a:noAutofit/>
          </a:bodyPr>
          <a:lstStyle>
            <a:lvl1pPr marL="0" indent="0">
              <a:buNone/>
              <a:defRPr sz="2400"/>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grpSp>
        <p:nvGrpSpPr>
          <p:cNvPr id="21" name="Cross">
            <a:extLst>
              <a:ext uri="{FF2B5EF4-FFF2-40B4-BE49-F238E27FC236}">
                <a16:creationId xmlns:a16="http://schemas.microsoft.com/office/drawing/2014/main" id="{51E372DC-98EB-4EBC-9D4C-A21D11837AE0}"/>
              </a:ext>
              <a:ext uri="{C183D7F6-B498-43B3-948B-1728B52AA6E4}">
                <adec:decorative xmlns:adec="http://schemas.microsoft.com/office/drawing/2017/decorative" val="1"/>
              </a:ext>
            </a:extLst>
          </p:cNvPr>
          <p:cNvGrpSpPr/>
          <p:nvPr userDrawn="1"/>
        </p:nvGrpSpPr>
        <p:grpSpPr>
          <a:xfrm>
            <a:off x="762000" y="6150811"/>
            <a:ext cx="118872" cy="118872"/>
            <a:chOff x="1175347" y="3733800"/>
            <a:chExt cx="118872" cy="118872"/>
          </a:xfrm>
        </p:grpSpPr>
        <p:cxnSp>
          <p:nvCxnSpPr>
            <p:cNvPr id="22" name="Straight Connector 21">
              <a:extLst>
                <a:ext uri="{FF2B5EF4-FFF2-40B4-BE49-F238E27FC236}">
                  <a16:creationId xmlns:a16="http://schemas.microsoft.com/office/drawing/2014/main" id="{9173A0CF-667C-4499-98A9-03752E3C37AF}"/>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C5D99060-086B-40C6-A8B9-2768DB548A03}"/>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BBD4F959-5EA4-4F76-B85B-21D723B3B3A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5" name="Freeform: Shape 4">
              <a:extLst>
                <a:ext uri="{FF2B5EF4-FFF2-40B4-BE49-F238E27FC236}">
                  <a16:creationId xmlns:a16="http://schemas.microsoft.com/office/drawing/2014/main" id="{FEA59C57-9D10-43F2-A117-CF056B0EE083}"/>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15FBE050-1863-42EC-8923-85153480329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 name="Freeform: Shape 6">
              <a:extLst>
                <a:ext uri="{FF2B5EF4-FFF2-40B4-BE49-F238E27FC236}">
                  <a16:creationId xmlns:a16="http://schemas.microsoft.com/office/drawing/2014/main" id="{53B1833D-57B2-41AD-9621-7D5A33B7927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 name="Freeform: Shape 7">
              <a:extLst>
                <a:ext uri="{FF2B5EF4-FFF2-40B4-BE49-F238E27FC236}">
                  <a16:creationId xmlns:a16="http://schemas.microsoft.com/office/drawing/2014/main" id="{D76CF914-CBD8-4950-AC92-B6D0618B9537}"/>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 name="Freeform: Shape 8">
              <a:extLst>
                <a:ext uri="{FF2B5EF4-FFF2-40B4-BE49-F238E27FC236}">
                  <a16:creationId xmlns:a16="http://schemas.microsoft.com/office/drawing/2014/main" id="{9C115E25-746D-4185-9005-7A0A71516E6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 name="Freeform: Shape 9">
              <a:extLst>
                <a:ext uri="{FF2B5EF4-FFF2-40B4-BE49-F238E27FC236}">
                  <a16:creationId xmlns:a16="http://schemas.microsoft.com/office/drawing/2014/main" id="{43669368-7C2F-4AAB-8948-A821629A7F5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 name="Freeform: Shape 10">
              <a:extLst>
                <a:ext uri="{FF2B5EF4-FFF2-40B4-BE49-F238E27FC236}">
                  <a16:creationId xmlns:a16="http://schemas.microsoft.com/office/drawing/2014/main" id="{0CA60BEC-2BDB-42C0-8A61-4653057BEE3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id="{4C734BC0-49E3-41A4-AB17-D87FF2D36F92}"/>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3" name="Title 1">
            <a:extLst>
              <a:ext uri="{FF2B5EF4-FFF2-40B4-BE49-F238E27FC236}">
                <a16:creationId xmlns:a16="http://schemas.microsoft.com/office/drawing/2014/main" id="{82113BB3-DE71-4C25-A6D0-241EC8A2B699}"/>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31" name="Text Placeholder 30">
            <a:extLst>
              <a:ext uri="{FF2B5EF4-FFF2-40B4-BE49-F238E27FC236}">
                <a16:creationId xmlns:a16="http://schemas.microsoft.com/office/drawing/2014/main" id="{DD0D7D96-3677-493A-BA3B-CCC0ACA7D505}"/>
              </a:ext>
            </a:extLst>
          </p:cNvPr>
          <p:cNvSpPr>
            <a:spLocks noGrp="1"/>
          </p:cNvSpPr>
          <p:nvPr>
            <p:ph type="body" sz="quarter" idx="13" hasCustomPrompt="1"/>
          </p:nvPr>
        </p:nvSpPr>
        <p:spPr>
          <a:xfrm>
            <a:off x="1195388" y="2107496"/>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4" name="Content Placeholder 2">
            <a:extLst>
              <a:ext uri="{FF2B5EF4-FFF2-40B4-BE49-F238E27FC236}">
                <a16:creationId xmlns:a16="http://schemas.microsoft.com/office/drawing/2014/main" id="{0C164B7E-5CDD-4C49-94D6-CBB9803DD173}"/>
              </a:ext>
            </a:extLst>
          </p:cNvPr>
          <p:cNvSpPr>
            <a:spLocks noGrp="1"/>
          </p:cNvSpPr>
          <p:nvPr>
            <p:ph idx="1"/>
          </p:nvPr>
        </p:nvSpPr>
        <p:spPr>
          <a:xfrm>
            <a:off x="1195281" y="2717782"/>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7" name="Bottom Right">
            <a:extLst>
              <a:ext uri="{FF2B5EF4-FFF2-40B4-BE49-F238E27FC236}">
                <a16:creationId xmlns:a16="http://schemas.microsoft.com/office/drawing/2014/main" id="{FDEE985A-E675-4CC8-AB6B-94F735668B7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reeform: Shape 17">
              <a:extLst>
                <a:ext uri="{FF2B5EF4-FFF2-40B4-BE49-F238E27FC236}">
                  <a16:creationId xmlns:a16="http://schemas.microsoft.com/office/drawing/2014/main" id="{7FC5E817-3F3A-422C-88A5-0EDF0234DCA8}"/>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aphic 157">
              <a:extLst>
                <a:ext uri="{FF2B5EF4-FFF2-40B4-BE49-F238E27FC236}">
                  <a16:creationId xmlns:a16="http://schemas.microsoft.com/office/drawing/2014/main" id="{121B83E4-00E3-40BA-9880-8A0D84CD3B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reeform: Shape 20">
                <a:extLst>
                  <a:ext uri="{FF2B5EF4-FFF2-40B4-BE49-F238E27FC236}">
                    <a16:creationId xmlns:a16="http://schemas.microsoft.com/office/drawing/2014/main" id="{DB568EA9-E3D2-4FE2-A215-56181CD8DC0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86325F6-B50A-451C-9242-76F44D08BCD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0BD3EC36-E2A2-4E31-9B9A-DB99BCB1FFC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2B0C0B52-C62D-4870-95FC-E7220087499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EA1BC770-E7E8-4B4C-9E44-AF28FF3478C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DFC082B-D4DC-4554-BD0D-A01C683AD833}"/>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CEA946C-6AE4-4E0A-9096-BA3FFF9956E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id="{EC0D7998-F951-4D21-85A4-F7F8086219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Text Placeholder 30">
            <a:extLst>
              <a:ext uri="{FF2B5EF4-FFF2-40B4-BE49-F238E27FC236}">
                <a16:creationId xmlns:a16="http://schemas.microsoft.com/office/drawing/2014/main" id="{9B5560C7-50D0-4CC5-AD89-48007BB98B11}"/>
              </a:ext>
            </a:extLst>
          </p:cNvPr>
          <p:cNvSpPr>
            <a:spLocks noGrp="1"/>
          </p:cNvSpPr>
          <p:nvPr>
            <p:ph type="body" sz="quarter" idx="15" hasCustomPrompt="1"/>
          </p:nvPr>
        </p:nvSpPr>
        <p:spPr>
          <a:xfrm>
            <a:off x="6243612" y="2107388"/>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5" name="Content Placeholder 2">
            <a:extLst>
              <a:ext uri="{FF2B5EF4-FFF2-40B4-BE49-F238E27FC236}">
                <a16:creationId xmlns:a16="http://schemas.microsoft.com/office/drawing/2014/main" id="{18AD3389-AD6B-43DD-A8D3-747CC5638441}"/>
              </a:ext>
            </a:extLst>
          </p:cNvPr>
          <p:cNvSpPr>
            <a:spLocks noGrp="1"/>
          </p:cNvSpPr>
          <p:nvPr>
            <p:ph idx="14"/>
          </p:nvPr>
        </p:nvSpPr>
        <p:spPr>
          <a:xfrm>
            <a:off x="6243505" y="2717674"/>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2" name="Date Placeholder 8">
            <a:extLst>
              <a:ext uri="{FF2B5EF4-FFF2-40B4-BE49-F238E27FC236}">
                <a16:creationId xmlns:a16="http://schemas.microsoft.com/office/drawing/2014/main" id="{20D0392A-9FDF-463E-8831-4E69142567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33" name="Footer Placeholder 9">
            <a:extLst>
              <a:ext uri="{FF2B5EF4-FFF2-40B4-BE49-F238E27FC236}">
                <a16:creationId xmlns:a16="http://schemas.microsoft.com/office/drawing/2014/main" id="{1DDEDA5B-5F9E-4C6B-A89B-05B29AF7AB9C}"/>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4" name="Slide Number Placeholder 10">
            <a:extLst>
              <a:ext uri="{FF2B5EF4-FFF2-40B4-BE49-F238E27FC236}">
                <a16:creationId xmlns:a16="http://schemas.microsoft.com/office/drawing/2014/main" id="{C8ED2EA9-7B76-428A-B33B-166EFA2452C0}"/>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2"/>
        </a:solidFill>
        <a:effectLst/>
      </p:bgPr>
    </p:bg>
    <p:spTree>
      <p:nvGrpSpPr>
        <p:cNvPr id="1" name=""/>
        <p:cNvGrpSpPr/>
        <p:nvPr/>
      </p:nvGrpSpPr>
      <p:grpSpPr>
        <a:xfrm>
          <a:off x="0" y="0"/>
          <a:ext cx="0" cy="0"/>
          <a:chOff x="0" y="0"/>
          <a:chExt cx="0" cy="0"/>
        </a:xfrm>
      </p:grpSpPr>
      <p:grpSp>
        <p:nvGrpSpPr>
          <p:cNvPr id="2" name="Top Left">
            <a:extLst>
              <a:ext uri="{FF2B5EF4-FFF2-40B4-BE49-F238E27FC236}">
                <a16:creationId xmlns:a16="http://schemas.microsoft.com/office/drawing/2014/main" id="{F814A4FB-5C5F-4FBA-8692-F2853E8F3042}"/>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 name="Freeform: Shape 2">
              <a:extLst>
                <a:ext uri="{FF2B5EF4-FFF2-40B4-BE49-F238E27FC236}">
                  <a16:creationId xmlns:a16="http://schemas.microsoft.com/office/drawing/2014/main" id="{4980A145-1B2A-495B-BB8D-3217B443288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 name="Freeform: Shape 3">
              <a:extLst>
                <a:ext uri="{FF2B5EF4-FFF2-40B4-BE49-F238E27FC236}">
                  <a16:creationId xmlns:a16="http://schemas.microsoft.com/office/drawing/2014/main" id="{0984DC62-D617-4E12-A239-CDDF4B6B262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 name="Freeform: Shape 4">
              <a:extLst>
                <a:ext uri="{FF2B5EF4-FFF2-40B4-BE49-F238E27FC236}">
                  <a16:creationId xmlns:a16="http://schemas.microsoft.com/office/drawing/2014/main" id="{F8A564AC-EDDB-4E4E-BDB1-E48BAD8588E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 name="Freeform: Shape 5">
              <a:extLst>
                <a:ext uri="{FF2B5EF4-FFF2-40B4-BE49-F238E27FC236}">
                  <a16:creationId xmlns:a16="http://schemas.microsoft.com/office/drawing/2014/main" id="{49464CE0-3907-4E76-AFE6-DE1A516EDF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 name="Freeform: Shape 6">
              <a:extLst>
                <a:ext uri="{FF2B5EF4-FFF2-40B4-BE49-F238E27FC236}">
                  <a16:creationId xmlns:a16="http://schemas.microsoft.com/office/drawing/2014/main" id="{9B3B21B9-2870-497E-829A-0CC4F70084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 name="Freeform: Shape 7">
              <a:extLst>
                <a:ext uri="{FF2B5EF4-FFF2-40B4-BE49-F238E27FC236}">
                  <a16:creationId xmlns:a16="http://schemas.microsoft.com/office/drawing/2014/main" id="{909A199D-FF1B-459F-930B-A6D196E86E30}"/>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 name="Freeform: Shape 8">
              <a:extLst>
                <a:ext uri="{FF2B5EF4-FFF2-40B4-BE49-F238E27FC236}">
                  <a16:creationId xmlns:a16="http://schemas.microsoft.com/office/drawing/2014/main" id="{47E0149D-5979-466E-A1C2-993EA08A650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 name="Freeform: Shape 9">
              <a:extLst>
                <a:ext uri="{FF2B5EF4-FFF2-40B4-BE49-F238E27FC236}">
                  <a16:creationId xmlns:a16="http://schemas.microsoft.com/office/drawing/2014/main" id="{41FDA39F-7BD7-4DDD-9428-51E38CD97ED1}"/>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1" name="Title 1">
            <a:extLst>
              <a:ext uri="{FF2B5EF4-FFF2-40B4-BE49-F238E27FC236}">
                <a16:creationId xmlns:a16="http://schemas.microsoft.com/office/drawing/2014/main" id="{EB1A75F4-7B0E-4667-A4CC-A89FC6C5DDD6}"/>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24" name="Text Placeholder 30">
            <a:extLst>
              <a:ext uri="{FF2B5EF4-FFF2-40B4-BE49-F238E27FC236}">
                <a16:creationId xmlns:a16="http://schemas.microsoft.com/office/drawing/2014/main" id="{BD1F0F39-9F6D-4B25-8117-CC1868D8FD93}"/>
              </a:ext>
            </a:extLst>
          </p:cNvPr>
          <p:cNvSpPr>
            <a:spLocks noGrp="1"/>
          </p:cNvSpPr>
          <p:nvPr>
            <p:ph type="body" sz="quarter" idx="13" hasCustomPrompt="1"/>
          </p:nvPr>
        </p:nvSpPr>
        <p:spPr>
          <a:xfrm>
            <a:off x="842044"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2" name="Content Placeholder 2">
            <a:extLst>
              <a:ext uri="{FF2B5EF4-FFF2-40B4-BE49-F238E27FC236}">
                <a16:creationId xmlns:a16="http://schemas.microsoft.com/office/drawing/2014/main" id="{4F61A9F3-10B2-440F-8037-9098D468B838}"/>
              </a:ext>
            </a:extLst>
          </p:cNvPr>
          <p:cNvSpPr>
            <a:spLocks noGrp="1"/>
          </p:cNvSpPr>
          <p:nvPr>
            <p:ph idx="1"/>
          </p:nvPr>
        </p:nvSpPr>
        <p:spPr>
          <a:xfrm>
            <a:off x="841937"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3" name="Bottom Right">
            <a:extLst>
              <a:ext uri="{FF2B5EF4-FFF2-40B4-BE49-F238E27FC236}">
                <a16:creationId xmlns:a16="http://schemas.microsoft.com/office/drawing/2014/main" id="{42796FA7-0B8D-4A6A-B372-11F87128426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4E9DEDEF-994C-4A05-BAA2-67F5BD83498A}"/>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BB94129B-E855-47D6-9855-B7BBA919657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17" name="Freeform: Shape 16">
                <a:extLst>
                  <a:ext uri="{FF2B5EF4-FFF2-40B4-BE49-F238E27FC236}">
                    <a16:creationId xmlns:a16="http://schemas.microsoft.com/office/drawing/2014/main" id="{F51AB20C-DF56-47C5-896F-0DB80D03FDC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CFDCBD64-0658-4106-89B1-85886D501AF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B4A46042-D02F-49E2-94BE-4343D185C10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3BB3FF94-2A73-4E66-B0F7-52680ACEE50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F248489-3035-4F9D-B606-06A95BB4E16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689AA6E-4D9C-4F1F-8400-646DBC1DEB4D}"/>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4D905AEC-08D4-41F2-AD1B-63851B364937}"/>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F599A04F-CD3E-4093-A4F6-84E34675CF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3" name="Text Placeholder 30">
            <a:extLst>
              <a:ext uri="{FF2B5EF4-FFF2-40B4-BE49-F238E27FC236}">
                <a16:creationId xmlns:a16="http://schemas.microsoft.com/office/drawing/2014/main" id="{CAD7B113-A329-4BA2-AFE9-605C0245BE80}"/>
              </a:ext>
            </a:extLst>
          </p:cNvPr>
          <p:cNvSpPr>
            <a:spLocks noGrp="1"/>
          </p:cNvSpPr>
          <p:nvPr>
            <p:ph type="body" sz="quarter" idx="17" hasCustomPrompt="1"/>
          </p:nvPr>
        </p:nvSpPr>
        <p:spPr>
          <a:xfrm>
            <a:off x="4423061"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2" name="Content Placeholder 2">
            <a:extLst>
              <a:ext uri="{FF2B5EF4-FFF2-40B4-BE49-F238E27FC236}">
                <a16:creationId xmlns:a16="http://schemas.microsoft.com/office/drawing/2014/main" id="{8D6DC0D7-6E45-4762-A081-2A9D1DF03B9B}"/>
              </a:ext>
            </a:extLst>
          </p:cNvPr>
          <p:cNvSpPr>
            <a:spLocks noGrp="1"/>
          </p:cNvSpPr>
          <p:nvPr>
            <p:ph idx="16"/>
          </p:nvPr>
        </p:nvSpPr>
        <p:spPr>
          <a:xfrm>
            <a:off x="4422954"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1" name="Text Placeholder 30">
            <a:extLst>
              <a:ext uri="{FF2B5EF4-FFF2-40B4-BE49-F238E27FC236}">
                <a16:creationId xmlns:a16="http://schemas.microsoft.com/office/drawing/2014/main" id="{52827B4A-2F73-4A8C-9EB2-DE175123E916}"/>
              </a:ext>
            </a:extLst>
          </p:cNvPr>
          <p:cNvSpPr>
            <a:spLocks noGrp="1"/>
          </p:cNvSpPr>
          <p:nvPr>
            <p:ph type="body" sz="quarter" idx="15" hasCustomPrompt="1"/>
          </p:nvPr>
        </p:nvSpPr>
        <p:spPr>
          <a:xfrm>
            <a:off x="8016137"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0" name="Content Placeholder 2">
            <a:extLst>
              <a:ext uri="{FF2B5EF4-FFF2-40B4-BE49-F238E27FC236}">
                <a16:creationId xmlns:a16="http://schemas.microsoft.com/office/drawing/2014/main" id="{5274DFA3-F7E2-4525-B0FD-F36F75AC670C}"/>
              </a:ext>
            </a:extLst>
          </p:cNvPr>
          <p:cNvSpPr>
            <a:spLocks noGrp="1"/>
          </p:cNvSpPr>
          <p:nvPr>
            <p:ph idx="14"/>
          </p:nvPr>
        </p:nvSpPr>
        <p:spPr>
          <a:xfrm>
            <a:off x="8016030"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25" name="Date Placeholder 8">
            <a:extLst>
              <a:ext uri="{FF2B5EF4-FFF2-40B4-BE49-F238E27FC236}">
                <a16:creationId xmlns:a16="http://schemas.microsoft.com/office/drawing/2014/main" id="{D7DADA0B-95F3-437B-BB04-284E5066D3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6" name="Footer Placeholder 9">
            <a:extLst>
              <a:ext uri="{FF2B5EF4-FFF2-40B4-BE49-F238E27FC236}">
                <a16:creationId xmlns:a16="http://schemas.microsoft.com/office/drawing/2014/main" id="{79EB3AB4-7EA2-4CAC-A6BD-9D885C89758B}"/>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7" name="Slide Number Placeholder 10">
            <a:extLst>
              <a:ext uri="{FF2B5EF4-FFF2-40B4-BE49-F238E27FC236}">
                <a16:creationId xmlns:a16="http://schemas.microsoft.com/office/drawing/2014/main" id="{5F4C612D-28B2-4621-BF60-4C517747AD56}"/>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09795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grpSp>
        <p:nvGrpSpPr>
          <p:cNvPr id="28" name="Bottom Right">
            <a:extLst>
              <a:ext uri="{FF2B5EF4-FFF2-40B4-BE49-F238E27FC236}">
                <a16:creationId xmlns:a16="http://schemas.microsoft.com/office/drawing/2014/main" id="{562BD150-E869-44AC-B0E8-35618F795B5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29" name="Freeform: Shape 28">
              <a:extLst>
                <a:ext uri="{FF2B5EF4-FFF2-40B4-BE49-F238E27FC236}">
                  <a16:creationId xmlns:a16="http://schemas.microsoft.com/office/drawing/2014/main" id="{FF918A15-3E7F-42BB-83AB-473EF76AB0CE}"/>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0" name="Graphic 157">
              <a:extLst>
                <a:ext uri="{FF2B5EF4-FFF2-40B4-BE49-F238E27FC236}">
                  <a16:creationId xmlns:a16="http://schemas.microsoft.com/office/drawing/2014/main" id="{1AA9D900-7A0C-4788-85E0-9329B727A14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33" name="Freeform: Shape 32">
                <a:extLst>
                  <a:ext uri="{FF2B5EF4-FFF2-40B4-BE49-F238E27FC236}">
                    <a16:creationId xmlns:a16="http://schemas.microsoft.com/office/drawing/2014/main" id="{839D0A43-40DB-4967-BF0C-05CB54D3DF2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6C7E54F-930C-4B8D-9CE6-DCC37269B13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4F6F66D-CC67-443B-9CB5-FFD695ED45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B392295-CB7C-4805-B4B1-AC7531AC270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ADCAAB-0B5C-4495-8D5D-32C87A21407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F02E2A1-7B5F-4C33-98CD-98E24B61EF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7577F4AD-5552-4A2F-A3FA-67834BF96FB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C17EE90C-247C-4F8E-9B86-BD7E31F126A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2" name="Title 1">
            <a:extLst>
              <a:ext uri="{FF2B5EF4-FFF2-40B4-BE49-F238E27FC236}">
                <a16:creationId xmlns:a16="http://schemas.microsoft.com/office/drawing/2014/main" id="{985E1522-3C37-44A6-81DC-1BF369AF0B54}"/>
              </a:ext>
            </a:extLst>
          </p:cNvPr>
          <p:cNvSpPr>
            <a:spLocks noGrp="1"/>
          </p:cNvSpPr>
          <p:nvPr>
            <p:ph type="ctrTitle"/>
          </p:nvPr>
        </p:nvSpPr>
        <p:spPr>
          <a:xfrm>
            <a:off x="996275" y="4098524"/>
            <a:ext cx="5996628" cy="2226076"/>
          </a:xfrm>
          <a:prstGeom prst="rect">
            <a:avLst/>
          </a:prstGeom>
        </p:spPr>
        <p:txBody>
          <a:bodyPr anchor="ctr">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44" name="Subtitle 2">
            <a:extLst>
              <a:ext uri="{FF2B5EF4-FFF2-40B4-BE49-F238E27FC236}">
                <a16:creationId xmlns:a16="http://schemas.microsoft.com/office/drawing/2014/main" id="{5048357E-69C2-4F32-8C47-3D84340F6190}"/>
              </a:ext>
            </a:extLst>
          </p:cNvPr>
          <p:cNvSpPr>
            <a:spLocks noGrp="1"/>
          </p:cNvSpPr>
          <p:nvPr>
            <p:ph type="subTitle" idx="1"/>
          </p:nvPr>
        </p:nvSpPr>
        <p:spPr>
          <a:xfrm>
            <a:off x="7185430" y="4085112"/>
            <a:ext cx="3997745" cy="2228758"/>
          </a:xfrm>
          <a:prstGeom prst="rect">
            <a:avLst/>
          </a:prstGeom>
        </p:spPr>
        <p:txBody>
          <a:bodyPr anchor="ct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63" name="Date Placeholder 8">
            <a:extLst>
              <a:ext uri="{FF2B5EF4-FFF2-40B4-BE49-F238E27FC236}">
                <a16:creationId xmlns:a16="http://schemas.microsoft.com/office/drawing/2014/main" id="{0CB3C12F-97EC-48F0-B4FC-924D91ECF3A6}"/>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64" name="Footer Placeholder 9">
            <a:extLst>
              <a:ext uri="{FF2B5EF4-FFF2-40B4-BE49-F238E27FC236}">
                <a16:creationId xmlns:a16="http://schemas.microsoft.com/office/drawing/2014/main" id="{E3780E67-8AD7-4AB6-880C-281395A8EE02}"/>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65" name="Slide Number Placeholder 10">
            <a:extLst>
              <a:ext uri="{FF2B5EF4-FFF2-40B4-BE49-F238E27FC236}">
                <a16:creationId xmlns:a16="http://schemas.microsoft.com/office/drawing/2014/main" id="{28F5F854-E7C5-4C18-A6E1-ECEF9BDE586F}"/>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69" name="Picture Placeholder 68">
            <a:extLst>
              <a:ext uri="{FF2B5EF4-FFF2-40B4-BE49-F238E27FC236}">
                <a16:creationId xmlns:a16="http://schemas.microsoft.com/office/drawing/2014/main" id="{22FBEE11-58B3-429A-8DAC-6A64A613383D}"/>
              </a:ext>
            </a:extLst>
          </p:cNvPr>
          <p:cNvSpPr>
            <a:spLocks noGrp="1"/>
          </p:cNvSpPr>
          <p:nvPr>
            <p:ph type="pic" sz="quarter" idx="13" hasCustomPrompt="1"/>
          </p:nvPr>
        </p:nvSpPr>
        <p:spPr>
          <a:xfrm>
            <a:off x="619842" y="0"/>
            <a:ext cx="11084189" cy="3854030"/>
          </a:xfrm>
          <a:custGeom>
            <a:avLst/>
            <a:gdLst>
              <a:gd name="connsiteX0" fmla="*/ 0 w 11084189"/>
              <a:gd name="connsiteY0" fmla="*/ 0 h 3854030"/>
              <a:gd name="connsiteX1" fmla="*/ 11084189 w 11084189"/>
              <a:gd name="connsiteY1" fmla="*/ 0 h 3854030"/>
              <a:gd name="connsiteX2" fmla="*/ 11061525 w 11084189"/>
              <a:gd name="connsiteY2" fmla="*/ 105743 h 3854030"/>
              <a:gd name="connsiteX3" fmla="*/ 5542094 w 11084189"/>
              <a:gd name="connsiteY3" fmla="*/ 3854030 h 3854030"/>
              <a:gd name="connsiteX4" fmla="*/ 22663 w 11084189"/>
              <a:gd name="connsiteY4" fmla="*/ 105743 h 385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14" name="Top Left">
            <a:extLst>
              <a:ext uri="{FF2B5EF4-FFF2-40B4-BE49-F238E27FC236}">
                <a16:creationId xmlns:a16="http://schemas.microsoft.com/office/drawing/2014/main" id="{33360105-7353-4ECE-84E2-90AB638A30BC}"/>
              </a:ext>
              <a:ext uri="{C183D7F6-B498-43B3-948B-1728B52AA6E4}">
                <adec:decorative xmlns:adec="http://schemas.microsoft.com/office/drawing/2017/decorative" val="1"/>
              </a:ext>
            </a:extLst>
          </p:cNvPr>
          <p:cNvGrpSpPr/>
          <p:nvPr userDrawn="1"/>
        </p:nvGrpSpPr>
        <p:grpSpPr>
          <a:xfrm>
            <a:off x="10849" y="15178"/>
            <a:ext cx="2198951" cy="3331254"/>
            <a:chOff x="10849" y="15178"/>
            <a:chExt cx="2198951" cy="3331254"/>
          </a:xfrm>
        </p:grpSpPr>
        <p:sp>
          <p:nvSpPr>
            <p:cNvPr id="15" name="Freeform: Shape 14">
              <a:extLst>
                <a:ext uri="{FF2B5EF4-FFF2-40B4-BE49-F238E27FC236}">
                  <a16:creationId xmlns:a16="http://schemas.microsoft.com/office/drawing/2014/main" id="{9D5AB2A0-6800-4AD4-A205-3E8C1112BC3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2B26919-92C3-4374-AE4E-4317D65064C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46716C0-CAC5-41FA-B385-EBA8AFFDF128}"/>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E7C1332-4CF7-41C1-ACC4-6C23744D478F}"/>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2C35C136-D3C6-42F1-840C-EE7B2BA3776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BF98CB80-2DAC-44B7-B719-6DF8BC2DBB91}"/>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0613FF3-B071-4C0E-B6E7-6815CCCC403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2" name="Cross">
            <a:extLst>
              <a:ext uri="{FF2B5EF4-FFF2-40B4-BE49-F238E27FC236}">
                <a16:creationId xmlns:a16="http://schemas.microsoft.com/office/drawing/2014/main" id="{54409833-5EAC-4A40-B5BB-DE8282DD8E14}"/>
              </a:ext>
              <a:ext uri="{C183D7F6-B498-43B3-948B-1728B52AA6E4}">
                <adec:decorative xmlns:adec="http://schemas.microsoft.com/office/drawing/2017/decorative" val="1"/>
              </a:ext>
            </a:extLst>
          </p:cNvPr>
          <p:cNvGrpSpPr/>
          <p:nvPr userDrawn="1"/>
        </p:nvGrpSpPr>
        <p:grpSpPr>
          <a:xfrm>
            <a:off x="248476" y="143843"/>
            <a:ext cx="118872" cy="118872"/>
            <a:chOff x="1175347" y="3733800"/>
            <a:chExt cx="118872" cy="118872"/>
          </a:xfrm>
        </p:grpSpPr>
        <p:cxnSp>
          <p:nvCxnSpPr>
            <p:cNvPr id="23" name="Straight Connector 22">
              <a:extLst>
                <a:ext uri="{FF2B5EF4-FFF2-40B4-BE49-F238E27FC236}">
                  <a16:creationId xmlns:a16="http://schemas.microsoft.com/office/drawing/2014/main" id="{7B9F7703-741D-4FB8-8620-F3BBFF5A015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EC34E00B-1518-4EAC-A170-4D2B5C23FB64}"/>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5" name="Cross">
            <a:extLst>
              <a:ext uri="{FF2B5EF4-FFF2-40B4-BE49-F238E27FC236}">
                <a16:creationId xmlns:a16="http://schemas.microsoft.com/office/drawing/2014/main" id="{CFFED490-4247-4E3E-8A2E-5AF8A14E680E}"/>
              </a:ext>
              <a:ext uri="{C183D7F6-B498-43B3-948B-1728B52AA6E4}">
                <adec:decorative xmlns:adec="http://schemas.microsoft.com/office/drawing/2017/decorative" val="1"/>
              </a:ext>
            </a:extLst>
          </p:cNvPr>
          <p:cNvGrpSpPr/>
          <p:nvPr userDrawn="1"/>
        </p:nvGrpSpPr>
        <p:grpSpPr>
          <a:xfrm>
            <a:off x="400876" y="296243"/>
            <a:ext cx="118872" cy="118872"/>
            <a:chOff x="1175347" y="3733800"/>
            <a:chExt cx="118872" cy="118872"/>
          </a:xfrm>
        </p:grpSpPr>
        <p:cxnSp>
          <p:nvCxnSpPr>
            <p:cNvPr id="26" name="Straight Connector 25">
              <a:extLst>
                <a:ext uri="{FF2B5EF4-FFF2-40B4-BE49-F238E27FC236}">
                  <a16:creationId xmlns:a16="http://schemas.microsoft.com/office/drawing/2014/main" id="{FA378251-A149-4A27-9D43-C6E87A300F23}"/>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37ADD3F7-FA3D-4A72-B8B3-3FCBBFCB0AC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0459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grpSp>
        <p:nvGrpSpPr>
          <p:cNvPr id="25" name="Top left">
            <a:extLst>
              <a:ext uri="{FF2B5EF4-FFF2-40B4-BE49-F238E27FC236}">
                <a16:creationId xmlns:a16="http://schemas.microsoft.com/office/drawing/2014/main" id="{58A4F778-D8DF-42FD-B154-2F4B2C2028A1}"/>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80793C3B-AAD0-4446-A423-B0EB8EE2AA6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57344207-297F-4959-8A55-69CE467B3CBD}"/>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0479A031-8D8F-4167-9AC1-FF906757718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2530E3E1-76BD-4378-9E7C-7302E4B84D71}"/>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8C42F67-50FC-4C12-B07D-7FD30B62543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3AD1C10-DF74-4C65-AF7B-89386448D4E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E2D9D2C3-0C72-4401-8548-E2CACA3C95C5}"/>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3142937-438B-42B5-8B58-B26BD92F1544}"/>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5" name="Freeform: Shape 34">
            <a:extLst>
              <a:ext uri="{FF2B5EF4-FFF2-40B4-BE49-F238E27FC236}">
                <a16:creationId xmlns:a16="http://schemas.microsoft.com/office/drawing/2014/main" id="{AE9F08BF-E500-4B58-9AA3-B4517E83CEF3}"/>
              </a:ext>
              <a:ext uri="{C183D7F6-B498-43B3-948B-1728B52AA6E4}">
                <adec:decorative xmlns:adec="http://schemas.microsoft.com/office/drawing/2017/decorative" val="1"/>
              </a:ext>
            </a:extLst>
          </p:cNvPr>
          <p:cNvSpPr/>
          <p:nvPr userDrawn="1"/>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Bottom Right">
            <a:extLst>
              <a:ext uri="{FF2B5EF4-FFF2-40B4-BE49-F238E27FC236}">
                <a16:creationId xmlns:a16="http://schemas.microsoft.com/office/drawing/2014/main" id="{6DE93ED8-FDE6-418E-A743-2B368C71F31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41" name="Graphic 157">
              <a:extLst>
                <a:ext uri="{FF2B5EF4-FFF2-40B4-BE49-F238E27FC236}">
                  <a16:creationId xmlns:a16="http://schemas.microsoft.com/office/drawing/2014/main" id="{25190812-FA8A-4CB5-85A8-5DDFF8C94BDF}"/>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8" name="Freeform: Shape 47">
                <a:extLst>
                  <a:ext uri="{FF2B5EF4-FFF2-40B4-BE49-F238E27FC236}">
                    <a16:creationId xmlns:a16="http://schemas.microsoft.com/office/drawing/2014/main" id="{71F1284C-D9B2-48EC-BDCE-6CF4C076ECB9}"/>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DFDF02DB-02A4-4942-BD34-3F4903DA12A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39432B6-8074-4F72-BB48-F48015CAE04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A017DF18-3257-471E-AFD3-39EB68FE2DF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A7360442-04D2-49F1-BBE1-ED7C5CA0FF1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8937ECC2-1561-4705-919F-243AFFCE843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7AF7D52A-2FC7-4627-955A-6CB0E5E7ABF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7" name="Freeform: Shape 46">
              <a:extLst>
                <a:ext uri="{FF2B5EF4-FFF2-40B4-BE49-F238E27FC236}">
                  <a16:creationId xmlns:a16="http://schemas.microsoft.com/office/drawing/2014/main" id="{B3C81E55-0711-4E01-975D-4649E53C866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Title 1">
            <a:extLst>
              <a:ext uri="{FF2B5EF4-FFF2-40B4-BE49-F238E27FC236}">
                <a16:creationId xmlns:a16="http://schemas.microsoft.com/office/drawing/2014/main" id="{8782B20B-E447-47CC-93DB-B076EACC775D}"/>
              </a:ext>
            </a:extLst>
          </p:cNvPr>
          <p:cNvSpPr>
            <a:spLocks noGrp="1"/>
          </p:cNvSpPr>
          <p:nvPr>
            <p:ph type="title"/>
          </p:nvPr>
        </p:nvSpPr>
        <p:spPr>
          <a:xfrm>
            <a:off x="1198182" y="559813"/>
            <a:ext cx="5605358" cy="1664573"/>
          </a:xfrm>
          <a:prstGeom prst="rect">
            <a:avLst/>
          </a:prstGeom>
        </p:spPr>
        <p:txBody>
          <a:bodyPr/>
          <a:lstStyle/>
          <a:p>
            <a:pPr>
              <a:lnSpc>
                <a:spcPct val="100000"/>
              </a:lnSpc>
            </a:pPr>
            <a:r>
              <a:rPr lang="en-US"/>
              <a:t>Click to edit Master title style</a:t>
            </a:r>
            <a:endParaRPr lang="en-US" dirty="0"/>
          </a:p>
        </p:txBody>
      </p:sp>
      <p:sp>
        <p:nvSpPr>
          <p:cNvPr id="65" name="Text Placeholder 37">
            <a:extLst>
              <a:ext uri="{FF2B5EF4-FFF2-40B4-BE49-F238E27FC236}">
                <a16:creationId xmlns:a16="http://schemas.microsoft.com/office/drawing/2014/main" id="{D5185B59-89FE-4275-B159-E5FEA474B469}"/>
              </a:ext>
            </a:extLst>
          </p:cNvPr>
          <p:cNvSpPr>
            <a:spLocks noGrp="1"/>
          </p:cNvSpPr>
          <p:nvPr>
            <p:ph type="body" sz="quarter" idx="16" hasCustomPrompt="1"/>
          </p:nvPr>
        </p:nvSpPr>
        <p:spPr>
          <a:xfrm>
            <a:off x="1195452" y="2384474"/>
            <a:ext cx="5608088" cy="3785763"/>
          </a:xfrm>
          <a:prstGeom prst="rect">
            <a:avLst/>
          </a:prstGeom>
        </p:spPr>
        <p:txBody>
          <a:bodyPr/>
          <a:lstStyle>
            <a:lvl1pPr marL="457200" indent="-457200">
              <a:lnSpc>
                <a:spcPct val="100000"/>
              </a:lnSpc>
              <a:buFont typeface="Avenir Next LT Pro" panose="020B0504020202020204" pitchFamily="34" charset="0"/>
              <a:buChar char="+"/>
              <a:defRPr/>
            </a:lvl1pPr>
          </a:lstStyle>
          <a:p>
            <a:pPr lvl="0"/>
            <a:r>
              <a:rPr lang="en-US" dirty="0"/>
              <a:t>Click to add text</a:t>
            </a:r>
          </a:p>
        </p:txBody>
      </p:sp>
      <p:sp>
        <p:nvSpPr>
          <p:cNvPr id="61" name="Picture Placeholder 2">
            <a:extLst>
              <a:ext uri="{FF2B5EF4-FFF2-40B4-BE49-F238E27FC236}">
                <a16:creationId xmlns:a16="http://schemas.microsoft.com/office/drawing/2014/main" id="{9079FD8C-6441-4214-93DC-E9E3BB415897}"/>
              </a:ext>
            </a:extLst>
          </p:cNvPr>
          <p:cNvSpPr>
            <a:spLocks noGrp="1"/>
          </p:cNvSpPr>
          <p:nvPr>
            <p:ph type="pic" sz="quarter" idx="13" hasCustomPrompt="1"/>
          </p:nvPr>
        </p:nvSpPr>
        <p:spPr>
          <a:xfrm>
            <a:off x="7172325" y="558800"/>
            <a:ext cx="4818063" cy="2779713"/>
          </a:xfrm>
          <a:prstGeom prst="rect">
            <a:avLst/>
          </a:prstGeom>
        </p:spPr>
        <p:txBody>
          <a:bodyPr/>
          <a:lstStyle>
            <a:lvl1pPr marL="0" indent="0" algn="ctr">
              <a:buNone/>
              <a:defRPr sz="2000"/>
            </a:lvl1pPr>
          </a:lstStyle>
          <a:p>
            <a:r>
              <a:rPr lang="en-US" dirty="0"/>
              <a:t>Insert photo here</a:t>
            </a:r>
          </a:p>
        </p:txBody>
      </p:sp>
      <p:sp>
        <p:nvSpPr>
          <p:cNvPr id="62" name="Picture Placeholder 59">
            <a:extLst>
              <a:ext uri="{FF2B5EF4-FFF2-40B4-BE49-F238E27FC236}">
                <a16:creationId xmlns:a16="http://schemas.microsoft.com/office/drawing/2014/main" id="{8BDEDA7F-304A-4A6E-8DB7-B842B551B24F}"/>
              </a:ext>
            </a:extLst>
          </p:cNvPr>
          <p:cNvSpPr>
            <a:spLocks noGrp="1"/>
          </p:cNvSpPr>
          <p:nvPr>
            <p:ph type="pic" sz="quarter" idx="15" hasCustomPrompt="1"/>
          </p:nvPr>
        </p:nvSpPr>
        <p:spPr>
          <a:xfrm>
            <a:off x="7169150" y="3503613"/>
            <a:ext cx="4818063" cy="2666624"/>
          </a:xfrm>
          <a:prstGeom prst="rect">
            <a:avLst/>
          </a:prstGeom>
        </p:spPr>
        <p:txBody>
          <a:bodyPr/>
          <a:lstStyle>
            <a:lvl1pPr marL="0" indent="0" algn="ctr">
              <a:buNone/>
              <a:defRPr sz="2000"/>
            </a:lvl1pPr>
          </a:lstStyle>
          <a:p>
            <a:r>
              <a:rPr lang="en-US" dirty="0"/>
              <a:t>Insert photo here</a:t>
            </a:r>
          </a:p>
        </p:txBody>
      </p:sp>
      <p:sp>
        <p:nvSpPr>
          <p:cNvPr id="57" name="Date Placeholder 8">
            <a:extLst>
              <a:ext uri="{FF2B5EF4-FFF2-40B4-BE49-F238E27FC236}">
                <a16:creationId xmlns:a16="http://schemas.microsoft.com/office/drawing/2014/main" id="{786FFFB1-44AF-407C-A246-5AC9C17D34E2}"/>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58" name="Footer Placeholder 9">
            <a:extLst>
              <a:ext uri="{FF2B5EF4-FFF2-40B4-BE49-F238E27FC236}">
                <a16:creationId xmlns:a16="http://schemas.microsoft.com/office/drawing/2014/main" id="{556011BF-48D6-437C-A8D4-087E1EB7BBE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59" name="Slide Number Placeholder 10">
            <a:extLst>
              <a:ext uri="{FF2B5EF4-FFF2-40B4-BE49-F238E27FC236}">
                <a16:creationId xmlns:a16="http://schemas.microsoft.com/office/drawing/2014/main" id="{975D7D2C-6BE7-4A0B-B546-9C9CE46F8AC4}"/>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24964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bg2"/>
        </a:solidFill>
        <a:effectLst/>
      </p:bgPr>
    </p:bg>
    <p:spTree>
      <p:nvGrpSpPr>
        <p:cNvPr id="1" name=""/>
        <p:cNvGrpSpPr/>
        <p:nvPr/>
      </p:nvGrpSpPr>
      <p:grpSpPr>
        <a:xfrm>
          <a:off x="0" y="0"/>
          <a:ext cx="0" cy="0"/>
          <a:chOff x="0" y="0"/>
          <a:chExt cx="0" cy="0"/>
        </a:xfrm>
      </p:grpSpPr>
      <p:grpSp>
        <p:nvGrpSpPr>
          <p:cNvPr id="17" name="Bottom Right">
            <a:extLst>
              <a:ext uri="{FF2B5EF4-FFF2-40B4-BE49-F238E27FC236}">
                <a16:creationId xmlns:a16="http://schemas.microsoft.com/office/drawing/2014/main" id="{E111E959-AE2E-40A4-98AD-7D52A1959D08}"/>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18" name="Graphic 157">
              <a:extLst>
                <a:ext uri="{FF2B5EF4-FFF2-40B4-BE49-F238E27FC236}">
                  <a16:creationId xmlns:a16="http://schemas.microsoft.com/office/drawing/2014/main" id="{0908BA80-B05F-4958-9382-A0D94102441D}"/>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0" name="Freeform: Shape 19">
                <a:extLst>
                  <a:ext uri="{FF2B5EF4-FFF2-40B4-BE49-F238E27FC236}">
                    <a16:creationId xmlns:a16="http://schemas.microsoft.com/office/drawing/2014/main" id="{75B7426F-B5A6-48C2-AA98-B1B4903DB48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6088CEA-297B-452F-B8C9-4FE4B30AD863}"/>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0A58A3D-F03E-45B2-B6F2-3B23998696A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4551D63-42D8-4E16-B803-BCDF887E3BA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32D482B-70A4-4367-9129-156A4E10BA2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403B5FA3-C7DC-40A8-903C-5CEB2D9F39F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C18C48C9-D302-4DF3-9905-1C77DADBB06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9" name="Freeform: Shape 18">
              <a:extLst>
                <a:ext uri="{FF2B5EF4-FFF2-40B4-BE49-F238E27FC236}">
                  <a16:creationId xmlns:a16="http://schemas.microsoft.com/office/drawing/2014/main" id="{31D0B3BD-DDF6-4C74-88B5-F16A89D4159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Top Left">
            <a:extLst>
              <a:ext uri="{FF2B5EF4-FFF2-40B4-BE49-F238E27FC236}">
                <a16:creationId xmlns:a16="http://schemas.microsoft.com/office/drawing/2014/main" id="{8087FF2B-AA37-46BB-98C5-51A0DBC1CD28}"/>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65" name="Freeform: Shape 64">
              <a:extLst>
                <a:ext uri="{FF2B5EF4-FFF2-40B4-BE49-F238E27FC236}">
                  <a16:creationId xmlns:a16="http://schemas.microsoft.com/office/drawing/2014/main" id="{C6EA10B1-B913-4692-AC3E-121374FD78FE}"/>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6" name="Freeform: Shape 65">
              <a:extLst>
                <a:ext uri="{FF2B5EF4-FFF2-40B4-BE49-F238E27FC236}">
                  <a16:creationId xmlns:a16="http://schemas.microsoft.com/office/drawing/2014/main" id="{72B1778E-37F1-4D06-A0C1-E121F48AB54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5F5AAFE-F598-42CC-8D85-36011CE9D14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6D3678A3-EBA1-461E-B7FE-B58776C95CD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B8543F0A-65E2-4F14-975F-3AA8B5B17417}"/>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A6925965-04E0-4184-8AE3-0FFE4EF318F3}"/>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C725961F-048D-4994-8055-83DE34C836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00656CFD-98C0-4307-A549-3341C5CFFB7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le 2">
            <a:extLst>
              <a:ext uri="{FF2B5EF4-FFF2-40B4-BE49-F238E27FC236}">
                <a16:creationId xmlns:a16="http://schemas.microsoft.com/office/drawing/2014/main" id="{0E66F049-1B70-4977-BDD1-C26AD9880F65}"/>
              </a:ext>
            </a:extLst>
          </p:cNvPr>
          <p:cNvSpPr>
            <a:spLocks noGrp="1"/>
          </p:cNvSpPr>
          <p:nvPr>
            <p:ph type="title" hasCustomPrompt="1"/>
          </p:nvPr>
        </p:nvSpPr>
        <p:spPr>
          <a:xfrm>
            <a:off x="1075531" y="158840"/>
            <a:ext cx="4790032" cy="2779466"/>
          </a:xfrm>
          <a:prstGeom prst="rect">
            <a:avLst/>
          </a:prstGeom>
        </p:spPr>
        <p:txBody>
          <a:bodyPr anchor="ctr"/>
          <a:lstStyle>
            <a:lvl1pPr>
              <a:lnSpc>
                <a:spcPct val="120000"/>
              </a:lnSpc>
              <a:defRPr/>
            </a:lvl1pPr>
          </a:lstStyle>
          <a:p>
            <a:r>
              <a:rPr lang="en-US" dirty="0"/>
              <a:t>Click to add title</a:t>
            </a:r>
          </a:p>
        </p:txBody>
      </p:sp>
      <p:sp>
        <p:nvSpPr>
          <p:cNvPr id="99" name="Text Placeholder 97">
            <a:extLst>
              <a:ext uri="{FF2B5EF4-FFF2-40B4-BE49-F238E27FC236}">
                <a16:creationId xmlns:a16="http://schemas.microsoft.com/office/drawing/2014/main" id="{7018E2A7-B977-427A-AFCB-3A4836EB4DE1}"/>
              </a:ext>
            </a:extLst>
          </p:cNvPr>
          <p:cNvSpPr>
            <a:spLocks noGrp="1"/>
          </p:cNvSpPr>
          <p:nvPr>
            <p:ph type="body" sz="quarter" idx="15" hasCustomPrompt="1"/>
          </p:nvPr>
        </p:nvSpPr>
        <p:spPr>
          <a:xfrm>
            <a:off x="6064947" y="168275"/>
            <a:ext cx="4790032" cy="2632256"/>
          </a:xfrm>
          <a:prstGeom prst="rect">
            <a:avLst/>
          </a:prstGeom>
        </p:spPr>
        <p:txBody>
          <a:bodyPr anchor="ctr"/>
          <a:lstStyle>
            <a:lvl1pPr marL="0" indent="0">
              <a:lnSpc>
                <a:spcPct val="100000"/>
              </a:lnSpc>
              <a:buNone/>
              <a:defRPr sz="1800"/>
            </a:lvl1pPr>
          </a:lstStyle>
          <a:p>
            <a:pPr lvl="0"/>
            <a:r>
              <a:rPr lang="en-US" dirty="0"/>
              <a:t>Click to add text</a:t>
            </a:r>
          </a:p>
        </p:txBody>
      </p:sp>
      <p:sp>
        <p:nvSpPr>
          <p:cNvPr id="90" name="Picture Placeholder 86">
            <a:extLst>
              <a:ext uri="{FF2B5EF4-FFF2-40B4-BE49-F238E27FC236}">
                <a16:creationId xmlns:a16="http://schemas.microsoft.com/office/drawing/2014/main" id="{ED450ADD-E6EC-4121-B563-F50E064A4971}"/>
              </a:ext>
            </a:extLst>
          </p:cNvPr>
          <p:cNvSpPr>
            <a:spLocks noGrp="1"/>
          </p:cNvSpPr>
          <p:nvPr>
            <p:ph type="pic" sz="quarter" idx="10" hasCustomPrompt="1"/>
          </p:nvPr>
        </p:nvSpPr>
        <p:spPr>
          <a:xfrm>
            <a:off x="198741" y="2938306"/>
            <a:ext cx="11812017" cy="3915950"/>
          </a:xfrm>
          <a:prstGeom prst="rect">
            <a:avLst/>
          </a:prstGeom>
        </p:spPr>
        <p:txBody>
          <a:bodyPr/>
          <a:lstStyle>
            <a:lvl1pPr marL="0" indent="0" algn="ctr">
              <a:buNone/>
              <a:defRPr sz="2000"/>
            </a:lvl1pPr>
          </a:lstStyle>
          <a:p>
            <a:r>
              <a:rPr lang="en-US" dirty="0"/>
              <a:t>Insert photo here</a:t>
            </a:r>
          </a:p>
        </p:txBody>
      </p:sp>
      <p:sp>
        <p:nvSpPr>
          <p:cNvPr id="91" name="Date Placeholder 8">
            <a:extLst>
              <a:ext uri="{FF2B5EF4-FFF2-40B4-BE49-F238E27FC236}">
                <a16:creationId xmlns:a16="http://schemas.microsoft.com/office/drawing/2014/main" id="{9DDE65E2-ADF9-4ECD-93DA-3242E5FF3409}"/>
              </a:ext>
            </a:extLst>
          </p:cNvPr>
          <p:cNvSpPr>
            <a:spLocks noGrp="1"/>
          </p:cNvSpPr>
          <p:nvPr>
            <p:ph type="dt" sz="half" idx="11"/>
          </p:nvPr>
        </p:nvSpPr>
        <p:spPr>
          <a:xfrm>
            <a:off x="838200" y="6356350"/>
            <a:ext cx="2743200" cy="365125"/>
          </a:xfrm>
          <a:prstGeom prst="rect">
            <a:avLst/>
          </a:prstGeom>
        </p:spPr>
        <p:txBody>
          <a:bodyPr/>
          <a:lstStyle>
            <a:lvl1pPr>
              <a:defRPr sz="900" spc="200" baseline="0">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92" name="Footer Placeholder 9">
            <a:extLst>
              <a:ext uri="{FF2B5EF4-FFF2-40B4-BE49-F238E27FC236}">
                <a16:creationId xmlns:a16="http://schemas.microsoft.com/office/drawing/2014/main" id="{5B7FAD18-E3EE-4498-AEAC-7217CE6DA768}"/>
              </a:ext>
            </a:extLst>
          </p:cNvPr>
          <p:cNvSpPr>
            <a:spLocks noGrp="1"/>
          </p:cNvSpPr>
          <p:nvPr>
            <p:ph type="ftr" sz="quarter" idx="12"/>
          </p:nvPr>
        </p:nvSpPr>
        <p:spPr>
          <a:xfrm>
            <a:off x="4038600" y="6356350"/>
            <a:ext cx="4114800" cy="365125"/>
          </a:xfrm>
          <a:prstGeom prst="rect">
            <a:avLst/>
          </a:prstGeom>
        </p:spPr>
        <p:txBody>
          <a:bodyPr/>
          <a:lstStyle>
            <a:lvl1pPr algn="ctr">
              <a:defRPr sz="900" spc="200" baseline="0">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93" name="Slide Number Placeholder 10">
            <a:extLst>
              <a:ext uri="{FF2B5EF4-FFF2-40B4-BE49-F238E27FC236}">
                <a16:creationId xmlns:a16="http://schemas.microsoft.com/office/drawing/2014/main" id="{5894C940-55FC-4B08-99A8-DD2254FABCAD}"/>
              </a:ext>
            </a:extLst>
          </p:cNvPr>
          <p:cNvSpPr>
            <a:spLocks noGrp="1"/>
          </p:cNvSpPr>
          <p:nvPr>
            <p:ph type="sldNum" sz="quarter" idx="13"/>
          </p:nvPr>
        </p:nvSpPr>
        <p:spPr>
          <a:xfrm>
            <a:off x="9906000" y="6356350"/>
            <a:ext cx="1447800" cy="365125"/>
          </a:xfrm>
          <a:prstGeom prst="rect">
            <a:avLst/>
          </a:prstGeom>
        </p:spPr>
        <p:txBody>
          <a:bodyPr/>
          <a:lstStyle>
            <a:lvl1pPr algn="r">
              <a:defRPr sz="900" spc="200" baseline="0">
                <a:solidFill>
                  <a:schemeClr val="bg1"/>
                </a:solidFill>
                <a:effectLst>
                  <a:outerShdw blurRad="38100" dist="38100" dir="2700000" algn="tl">
                    <a:srgbClr val="000000">
                      <a:alpha val="43137"/>
                    </a:srgbClr>
                  </a:outerShdw>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bg2"/>
        </a:solidFill>
        <a:effectLst/>
      </p:bgPr>
    </p:bg>
    <p:spTree>
      <p:nvGrpSpPr>
        <p:cNvPr id="1" name=""/>
        <p:cNvGrpSpPr/>
        <p:nvPr/>
      </p:nvGrpSpPr>
      <p:grpSpPr>
        <a:xfrm>
          <a:off x="0" y="0"/>
          <a:ext cx="0" cy="0"/>
          <a:chOff x="0" y="0"/>
          <a:chExt cx="0" cy="0"/>
        </a:xfrm>
      </p:grpSpPr>
      <p:grpSp>
        <p:nvGrpSpPr>
          <p:cNvPr id="22" name="Bottom Right">
            <a:extLst>
              <a:ext uri="{FF2B5EF4-FFF2-40B4-BE49-F238E27FC236}">
                <a16:creationId xmlns:a16="http://schemas.microsoft.com/office/drawing/2014/main" id="{B023FEDE-FD35-413E-A6E6-2F36BD0D10BA}"/>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23" name="Graphic 157">
              <a:extLst>
                <a:ext uri="{FF2B5EF4-FFF2-40B4-BE49-F238E27FC236}">
                  <a16:creationId xmlns:a16="http://schemas.microsoft.com/office/drawing/2014/main" id="{F296456E-2618-4FC5-BBF1-98139316B9A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5" name="Freeform: Shape 24">
                <a:extLst>
                  <a:ext uri="{FF2B5EF4-FFF2-40B4-BE49-F238E27FC236}">
                    <a16:creationId xmlns:a16="http://schemas.microsoft.com/office/drawing/2014/main" id="{7BF8EDC0-C078-4225-BC74-92C170331E3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CD11E24B-6171-4BA5-9124-771EEDEA4B01}"/>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6B79974-93CA-440A-90D6-341091F806E7}"/>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C593E8A-F480-4181-9BFA-78603CBA776D}"/>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3032549-12BB-4057-B2CF-E2C2F6B5ABE5}"/>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73798276-B98D-42F7-AF59-B30CDDB4C98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E548A05F-8BF4-489F-9169-CDD749ADB38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4" name="Freeform: Shape 23">
              <a:extLst>
                <a:ext uri="{FF2B5EF4-FFF2-40B4-BE49-F238E27FC236}">
                  <a16:creationId xmlns:a16="http://schemas.microsoft.com/office/drawing/2014/main" id="{0987E2E0-CC03-4A51-9ADC-3A8F0F81460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 name="Top left">
            <a:extLst>
              <a:ext uri="{FF2B5EF4-FFF2-40B4-BE49-F238E27FC236}">
                <a16:creationId xmlns:a16="http://schemas.microsoft.com/office/drawing/2014/main" id="{F971CDD8-150B-43CA-B0B4-453E99E546ED}"/>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83FB31C0-83A2-4CA9-9E10-759376BB8FA0}"/>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F7AD3F4D-9E8E-4CDB-8839-1190B87F504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1C05B4CB-A75C-4E77-9C9C-E8505441548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E6F2C58A-0001-4403-961A-8D72894A87EB}"/>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A9666267-BD43-43DF-B0BB-96735BF82B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B7B6C40E-1E26-456A-98BF-FD02DE25BBBF}"/>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9E9DD0F3-80C9-4BAD-BE68-DF9B78B367F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1D374254-F113-4FB1-A938-2CBE5B37558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2C91688C-CA2F-423F-87BC-5CF5F4A66AD4}"/>
              </a:ext>
            </a:extLst>
          </p:cNvPr>
          <p:cNvSpPr>
            <a:spLocks noGrp="1"/>
          </p:cNvSpPr>
          <p:nvPr>
            <p:ph type="ctrTitle"/>
          </p:nvPr>
        </p:nvSpPr>
        <p:spPr>
          <a:xfrm>
            <a:off x="1005653" y="744909"/>
            <a:ext cx="5581561" cy="3155419"/>
          </a:xfrm>
          <a:prstGeom prst="rect">
            <a:avLst/>
          </a:prstGeom>
        </p:spPr>
        <p:txBody>
          <a:bodyPr anchor="b">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grpSp>
        <p:nvGrpSpPr>
          <p:cNvPr id="28" name="Cross">
            <a:extLst>
              <a:ext uri="{FF2B5EF4-FFF2-40B4-BE49-F238E27FC236}">
                <a16:creationId xmlns:a16="http://schemas.microsoft.com/office/drawing/2014/main" id="{DE90EA9D-D33A-4461-8A51-988087AEC6AA}"/>
              </a:ext>
              <a:ext uri="{C183D7F6-B498-43B3-948B-1728B52AA6E4}">
                <adec:decorative xmlns:adec="http://schemas.microsoft.com/office/drawing/2017/decorative" val="1"/>
              </a:ext>
            </a:extLst>
          </p:cNvPr>
          <p:cNvGrpSpPr/>
          <p:nvPr userDrawn="1"/>
        </p:nvGrpSpPr>
        <p:grpSpPr>
          <a:xfrm>
            <a:off x="7948013" y="3330979"/>
            <a:ext cx="118872" cy="118872"/>
            <a:chOff x="1175347" y="3733800"/>
            <a:chExt cx="118872" cy="118872"/>
          </a:xfrm>
        </p:grpSpPr>
        <p:cxnSp>
          <p:nvCxnSpPr>
            <p:cNvPr id="29" name="Straight Connector 28">
              <a:extLst>
                <a:ext uri="{FF2B5EF4-FFF2-40B4-BE49-F238E27FC236}">
                  <a16:creationId xmlns:a16="http://schemas.microsoft.com/office/drawing/2014/main" id="{F7119486-F5DF-4CAA-A71E-2861F2CBECF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2C858657-F484-4466-8AFB-7FAD2E65B72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9" name="Text Placeholder 37">
            <a:extLst>
              <a:ext uri="{FF2B5EF4-FFF2-40B4-BE49-F238E27FC236}">
                <a16:creationId xmlns:a16="http://schemas.microsoft.com/office/drawing/2014/main" id="{98D12C8B-CC26-42CF-A68C-CF06CCA79DB0}"/>
              </a:ext>
            </a:extLst>
          </p:cNvPr>
          <p:cNvSpPr>
            <a:spLocks noGrp="1"/>
          </p:cNvSpPr>
          <p:nvPr>
            <p:ph type="body" sz="quarter" idx="13" hasCustomPrompt="1"/>
          </p:nvPr>
        </p:nvSpPr>
        <p:spPr>
          <a:xfrm>
            <a:off x="1012825" y="4075113"/>
            <a:ext cx="5581650" cy="2054225"/>
          </a:xfrm>
          <a:prstGeom prst="rect">
            <a:avLst/>
          </a:prstGeom>
        </p:spPr>
        <p:txBody>
          <a:bodyPr/>
          <a:lstStyle>
            <a:lvl1pPr marL="0" indent="0">
              <a:buNone/>
              <a:defRPr/>
            </a:lvl1pPr>
          </a:lstStyle>
          <a:p>
            <a:pPr lvl="0"/>
            <a:r>
              <a:rPr lang="en-US" dirty="0"/>
              <a:t>Click to add subtitle</a:t>
            </a:r>
          </a:p>
        </p:txBody>
      </p:sp>
      <p:sp>
        <p:nvSpPr>
          <p:cNvPr id="42" name="Picture Placeholder 41">
            <a:extLst>
              <a:ext uri="{FF2B5EF4-FFF2-40B4-BE49-F238E27FC236}">
                <a16:creationId xmlns:a16="http://schemas.microsoft.com/office/drawing/2014/main" id="{E3C5E9AD-97DA-438E-9830-992F9CA586B4}"/>
              </a:ext>
            </a:extLst>
          </p:cNvPr>
          <p:cNvSpPr>
            <a:spLocks noGrp="1"/>
          </p:cNvSpPr>
          <p:nvPr>
            <p:ph type="pic" sz="quarter" idx="14" hasCustomPrompt="1"/>
          </p:nvPr>
        </p:nvSpPr>
        <p:spPr>
          <a:xfrm>
            <a:off x="6632018" y="920426"/>
            <a:ext cx="2478719" cy="4957437"/>
          </a:xfrm>
          <a:custGeom>
            <a:avLst/>
            <a:gdLst>
              <a:gd name="connsiteX0" fmla="*/ 2478719 w 2478719"/>
              <a:gd name="connsiteY0" fmla="*/ 0 h 4957437"/>
              <a:gd name="connsiteX1" fmla="*/ 2478719 w 2478719"/>
              <a:gd name="connsiteY1" fmla="*/ 4957437 h 4957437"/>
              <a:gd name="connsiteX2" fmla="*/ 0 w 2478719"/>
              <a:gd name="connsiteY2" fmla="*/ 2478719 h 4957437"/>
              <a:gd name="connsiteX3" fmla="*/ 2478719 w 2478719"/>
              <a:gd name="connsiteY3" fmla="*/ 0 h 4957437"/>
            </a:gdLst>
            <a:ahLst/>
            <a:cxnLst>
              <a:cxn ang="0">
                <a:pos x="connsiteX0" y="connsiteY0"/>
              </a:cxn>
              <a:cxn ang="0">
                <a:pos x="connsiteX1" y="connsiteY1"/>
              </a:cxn>
              <a:cxn ang="0">
                <a:pos x="connsiteX2" y="connsiteY2"/>
              </a:cxn>
              <a:cxn ang="0">
                <a:pos x="connsiteX3" y="connsiteY3"/>
              </a:cxn>
            </a:cxnLst>
            <a:rect l="l" t="t" r="r" b="b"/>
            <a:pathLst>
              <a:path w="2478719" h="4957437">
                <a:moveTo>
                  <a:pt x="2478719" y="0"/>
                </a:moveTo>
                <a:lnTo>
                  <a:pt x="2478719" y="4957437"/>
                </a:lnTo>
                <a:cubicBezTo>
                  <a:pt x="1109777" y="4957437"/>
                  <a:pt x="0" y="3847661"/>
                  <a:pt x="0" y="2478719"/>
                </a:cubicBezTo>
                <a:cubicBezTo>
                  <a:pt x="0" y="1109777"/>
                  <a:pt x="1109777" y="0"/>
                  <a:pt x="2478719" y="0"/>
                </a:cubicBezTo>
                <a:close/>
              </a:path>
            </a:pathLst>
          </a:custGeom>
        </p:spPr>
        <p:txBody>
          <a:bodyPr wrap="square" anchor="ctr">
            <a:noAutofit/>
          </a:bodyPr>
          <a:lstStyle>
            <a:lvl1pPr marL="0" indent="0" algn="ctr">
              <a:buNone/>
              <a:defRPr sz="2000"/>
            </a:lvl1pPr>
          </a:lstStyle>
          <a:p>
            <a:r>
              <a:rPr lang="en-US" dirty="0"/>
              <a:t>Click to add photo</a:t>
            </a:r>
          </a:p>
        </p:txBody>
      </p:sp>
      <p:sp>
        <p:nvSpPr>
          <p:cNvPr id="45" name="Picture Placeholder 44">
            <a:extLst>
              <a:ext uri="{FF2B5EF4-FFF2-40B4-BE49-F238E27FC236}">
                <a16:creationId xmlns:a16="http://schemas.microsoft.com/office/drawing/2014/main" id="{29CDCB5D-3CB9-4A05-9109-F46C1FEB08B2}"/>
              </a:ext>
            </a:extLst>
          </p:cNvPr>
          <p:cNvSpPr>
            <a:spLocks noGrp="1"/>
          </p:cNvSpPr>
          <p:nvPr>
            <p:ph type="pic" sz="quarter" idx="15" hasCustomPrompt="1"/>
          </p:nvPr>
        </p:nvSpPr>
        <p:spPr>
          <a:xfrm>
            <a:off x="9244935" y="920815"/>
            <a:ext cx="2410165" cy="2410165"/>
          </a:xfrm>
          <a:custGeom>
            <a:avLst/>
            <a:gdLst>
              <a:gd name="connsiteX0" fmla="*/ 0 w 2410165"/>
              <a:gd name="connsiteY0" fmla="*/ 0 h 2410165"/>
              <a:gd name="connsiteX1" fmla="*/ 2410165 w 2410165"/>
              <a:gd name="connsiteY1" fmla="*/ 2410165 h 2410165"/>
              <a:gd name="connsiteX2" fmla="*/ 0 w 2410165"/>
              <a:gd name="connsiteY2" fmla="*/ 2410165 h 2410165"/>
            </a:gdLst>
            <a:ahLst/>
            <a:cxnLst>
              <a:cxn ang="0">
                <a:pos x="connsiteX0" y="connsiteY0"/>
              </a:cxn>
              <a:cxn ang="0">
                <a:pos x="connsiteX1" y="connsiteY1"/>
              </a:cxn>
              <a:cxn ang="0">
                <a:pos x="connsiteX2" y="connsiteY2"/>
              </a:cxn>
            </a:cxnLst>
            <a:rect l="l" t="t" r="r" b="b"/>
            <a:pathLst>
              <a:path w="2410165" h="2410165">
                <a:moveTo>
                  <a:pt x="0" y="0"/>
                </a:moveTo>
                <a:cubicBezTo>
                  <a:pt x="1331082" y="0"/>
                  <a:pt x="2410165" y="1079083"/>
                  <a:pt x="2410165" y="2410165"/>
                </a:cubicBezTo>
                <a:lnTo>
                  <a:pt x="0" y="2410165"/>
                </a:lnTo>
                <a:close/>
              </a:path>
            </a:pathLst>
          </a:custGeom>
        </p:spPr>
        <p:txBody>
          <a:bodyPr wrap="square" anchor="b">
            <a:noAutofit/>
          </a:bodyPr>
          <a:lstStyle>
            <a:lvl1pPr marL="0" indent="0" algn="ctr">
              <a:buNone/>
              <a:defRPr sz="2000"/>
            </a:lvl1pPr>
          </a:lstStyle>
          <a:p>
            <a:r>
              <a:rPr lang="en-US" dirty="0"/>
              <a:t>Click to</a:t>
            </a:r>
          </a:p>
          <a:p>
            <a:r>
              <a:rPr lang="en-US" dirty="0"/>
              <a:t>add photo</a:t>
            </a:r>
          </a:p>
        </p:txBody>
      </p:sp>
      <p:sp>
        <p:nvSpPr>
          <p:cNvPr id="48" name="Picture Placeholder 47">
            <a:extLst>
              <a:ext uri="{FF2B5EF4-FFF2-40B4-BE49-F238E27FC236}">
                <a16:creationId xmlns:a16="http://schemas.microsoft.com/office/drawing/2014/main" id="{C1949CC4-76B8-4D86-AF8E-6201557DC29D}"/>
              </a:ext>
            </a:extLst>
          </p:cNvPr>
          <p:cNvSpPr>
            <a:spLocks noGrp="1"/>
          </p:cNvSpPr>
          <p:nvPr>
            <p:ph type="pic" sz="quarter" idx="16" hasCustomPrompt="1"/>
          </p:nvPr>
        </p:nvSpPr>
        <p:spPr>
          <a:xfrm>
            <a:off x="9244934" y="3471379"/>
            <a:ext cx="2410165" cy="2406483"/>
          </a:xfrm>
          <a:custGeom>
            <a:avLst/>
            <a:gdLst>
              <a:gd name="connsiteX0" fmla="*/ 0 w 2410165"/>
              <a:gd name="connsiteY0" fmla="*/ 0 h 2406483"/>
              <a:gd name="connsiteX1" fmla="*/ 2410165 w 2410165"/>
              <a:gd name="connsiteY1" fmla="*/ 0 h 2406483"/>
              <a:gd name="connsiteX2" fmla="*/ 0 w 2410165"/>
              <a:gd name="connsiteY2" fmla="*/ 2406483 h 2406483"/>
            </a:gdLst>
            <a:ahLst/>
            <a:cxnLst>
              <a:cxn ang="0">
                <a:pos x="connsiteX0" y="connsiteY0"/>
              </a:cxn>
              <a:cxn ang="0">
                <a:pos x="connsiteX1" y="connsiteY1"/>
              </a:cxn>
              <a:cxn ang="0">
                <a:pos x="connsiteX2" y="connsiteY2"/>
              </a:cxn>
            </a:cxnLst>
            <a:rect l="l" t="t" r="r" b="b"/>
            <a:pathLst>
              <a:path w="2410165" h="2406483">
                <a:moveTo>
                  <a:pt x="0" y="0"/>
                </a:moveTo>
                <a:lnTo>
                  <a:pt x="2410165" y="0"/>
                </a:lnTo>
                <a:cubicBezTo>
                  <a:pt x="2410165" y="1329048"/>
                  <a:pt x="1331082" y="2406483"/>
                  <a:pt x="0" y="2406483"/>
                </a:cubicBezTo>
                <a:close/>
              </a:path>
            </a:pathLst>
          </a:custGeom>
        </p:spPr>
        <p:txBody>
          <a:bodyPr wrap="square" anchor="t">
            <a:noAutofit/>
          </a:bodyPr>
          <a:lstStyle>
            <a:lvl1pPr marL="0" indent="0" algn="ctr">
              <a:buNone/>
              <a:defRPr sz="2000"/>
            </a:lvl1pPr>
          </a:lstStyle>
          <a:p>
            <a:r>
              <a:rPr lang="en-US" dirty="0"/>
              <a:t>Click to</a:t>
            </a:r>
          </a:p>
          <a:p>
            <a:r>
              <a:rPr lang="en-US" dirty="0"/>
              <a:t>add photo</a:t>
            </a:r>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225C57A-6BA3-4E88-81DB-F98A7E8F9CCB}"/>
              </a:ext>
              <a:ext uri="{C183D7F6-B498-43B3-948B-1728B52AA6E4}">
                <adec:decorative xmlns:adec="http://schemas.microsoft.com/office/drawing/2017/decorative" val="1"/>
              </a:ext>
            </a:extLst>
          </p:cNvPr>
          <p:cNvSpPr/>
          <p:nvPr userDrawn="1"/>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Rectangle 2">
            <a:extLst>
              <a:ext uri="{FF2B5EF4-FFF2-40B4-BE49-F238E27FC236}">
                <a16:creationId xmlns:a16="http://schemas.microsoft.com/office/drawing/2014/main" id="{84F9A67F-2D88-49BB-87D0-5430BD24E52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 name="Top left">
            <a:extLst>
              <a:ext uri="{FF2B5EF4-FFF2-40B4-BE49-F238E27FC236}">
                <a16:creationId xmlns:a16="http://schemas.microsoft.com/office/drawing/2014/main" id="{F5534F84-ABA8-471C-A8B7-F32A0AD1EB7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C120E573-F17E-4067-ACC7-2CFE0E36AF9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0A9A04E4-A99F-444D-8C94-C8345135FEB6}"/>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A25C62E1-A6EA-45F5-98E7-AFC16D32A1E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E49BBA52-97E5-462E-89FE-054F9420E2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39548F12-A85E-4D96-A275-D42CC29DE2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91A48A8C-0AD8-4EE1-ABFC-3BC7281B341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4D288D21-2CC5-4CD1-A620-1F777FCFB12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95A40365-E048-4BD5-B813-8F22247869EE}"/>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8F5D6640-231E-4BB4-AE0F-70176A3BE0F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2B5DBC70-6B80-4634-BE74-063E4A2568B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4F2F0A0F-98AB-4BFF-A7D6-2AD57BBE6E0A}"/>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DD4C8780-103D-4273-8C53-67974B2A94D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4AD6E1B3-1715-4109-8CB1-9105B0BFA99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8820D0E-8FC9-4216-A6BF-2299C5AF7C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AF0D6914-EF36-446C-9B37-B29925ED144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FFAE074B-38DD-4BDA-A83B-AC2A1E8D166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C8DE4EEA-58F1-46B6-B27D-4542CA39C04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436828B-D2E1-4D62-AAF4-796CB97FF89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id="{885C3206-220B-4FE2-A199-6D4F2D7CE32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8" name="Date Placeholder 8">
            <a:extLst>
              <a:ext uri="{FF2B5EF4-FFF2-40B4-BE49-F238E27FC236}">
                <a16:creationId xmlns:a16="http://schemas.microsoft.com/office/drawing/2014/main" id="{B26AF064-D340-46EA-9C15-A6CB4E37646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9" name="Footer Placeholder 9">
            <a:extLst>
              <a:ext uri="{FF2B5EF4-FFF2-40B4-BE49-F238E27FC236}">
                <a16:creationId xmlns:a16="http://schemas.microsoft.com/office/drawing/2014/main" id="{03F75FA5-935D-4AF9-B1EF-2F4DAAE58FB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0" name="Slide Number Placeholder 10">
            <a:extLst>
              <a:ext uri="{FF2B5EF4-FFF2-40B4-BE49-F238E27FC236}">
                <a16:creationId xmlns:a16="http://schemas.microsoft.com/office/drawing/2014/main" id="{71F9F335-851C-42ED-B5C1-9FABCA15FF02}"/>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25" name="Content Placeholder 24">
            <a:extLst>
              <a:ext uri="{FF2B5EF4-FFF2-40B4-BE49-F238E27FC236}">
                <a16:creationId xmlns:a16="http://schemas.microsoft.com/office/drawing/2014/main" id="{4330C721-3559-4CDE-B4AF-4F7C98229EB2}"/>
              </a:ext>
            </a:extLst>
          </p:cNvPr>
          <p:cNvSpPr>
            <a:spLocks noGrp="1"/>
          </p:cNvSpPr>
          <p:nvPr>
            <p:ph sz="quarter" idx="13"/>
          </p:nvPr>
        </p:nvSpPr>
        <p:spPr>
          <a:xfrm>
            <a:off x="1433513" y="2343150"/>
            <a:ext cx="9324975" cy="3552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B68C4F3-DA58-488E-A1B9-C574806E06B1}"/>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7C14282E-9BBD-4DB8-9BEF-3B2029C43A8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54227016-75FE-458D-8526-2BC0F632527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F8D36287-4581-4AB3-AD73-BB1788B529C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DA687500-D055-420B-BA89-C2497BEC9CE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561ED86A-A615-457B-B605-DDEFA04887A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F9B08EFF-6109-4E38-8AE0-C0DC57673936}"/>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662AAAC3-A562-4FFF-9C3D-2A15BB0C8217}"/>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64532044-D738-480C-BFDC-BA047A4549F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0E6D5A92-6D6E-4B53-BA01-E1231CF64FC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933458C1-788D-4D50-BC21-6447B0730D02}"/>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0D41BA5F-BA2A-4386-A7B4-FB811DF5168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EFDE3885-EA9A-4FF9-84BD-B43D6D1ED4D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ECB0097-BB98-4FEC-A705-D82D6A97CA25}"/>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20E6CFFF-B349-4360-92E1-0451760008D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6A22594E-9B08-4B25-8789-304CA2FC58A4}"/>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AE707CB4-8E5B-40D8-A59A-38A6B3619F2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51A45863-5560-4ACD-ACE3-94776845B13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D8510C7-0AAE-424E-8D10-9E3FC0DB98F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id="{9BA78C71-D0E4-4A5E-B6DB-3065CB6ACEC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4" name="Date Placeholder 8">
            <a:extLst>
              <a:ext uri="{FF2B5EF4-FFF2-40B4-BE49-F238E27FC236}">
                <a16:creationId xmlns:a16="http://schemas.microsoft.com/office/drawing/2014/main" id="{4EC9294D-6492-44C5-AE14-74B5D86BAEE7}"/>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5" name="Footer Placeholder 9">
            <a:extLst>
              <a:ext uri="{FF2B5EF4-FFF2-40B4-BE49-F238E27FC236}">
                <a16:creationId xmlns:a16="http://schemas.microsoft.com/office/drawing/2014/main" id="{0E08DE30-AEBD-48F0-A130-0753399D6513}"/>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6" name="Slide Number Placeholder 10">
            <a:extLst>
              <a:ext uri="{FF2B5EF4-FFF2-40B4-BE49-F238E27FC236}">
                <a16:creationId xmlns:a16="http://schemas.microsoft.com/office/drawing/2014/main" id="{71415C84-324E-4C0D-B691-C384E436D649}"/>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7A6A6618-F041-427E-AE99-91D2386AE897}"/>
              </a:ext>
            </a:extLst>
          </p:cNvPr>
          <p:cNvSpPr>
            <a:spLocks noGrp="1"/>
          </p:cNvSpPr>
          <p:nvPr>
            <p:ph sz="quarter" idx="13"/>
          </p:nvPr>
        </p:nvSpPr>
        <p:spPr>
          <a:xfrm>
            <a:off x="1860550" y="2055813"/>
            <a:ext cx="8662988" cy="3309937"/>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2"/>
        </a:solidFill>
        <a:effectLst/>
      </p:bgPr>
    </p:bg>
    <p:spTree>
      <p:nvGrpSpPr>
        <p:cNvPr id="1" name=""/>
        <p:cNvGrpSpPr/>
        <p:nvPr/>
      </p:nvGrpSpPr>
      <p:grpSpPr>
        <a:xfrm>
          <a:off x="0" y="0"/>
          <a:ext cx="0" cy="0"/>
          <a:chOff x="0" y="0"/>
          <a:chExt cx="0" cy="0"/>
        </a:xfrm>
      </p:grpSpPr>
      <p:grpSp>
        <p:nvGrpSpPr>
          <p:cNvPr id="8" name="Top left">
            <a:extLst>
              <a:ext uri="{FF2B5EF4-FFF2-40B4-BE49-F238E27FC236}">
                <a16:creationId xmlns:a16="http://schemas.microsoft.com/office/drawing/2014/main" id="{E7C1007A-38A4-44A0-BF98-887471DFFB32}"/>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9" name="Freeform: Shape 8">
              <a:extLst>
                <a:ext uri="{FF2B5EF4-FFF2-40B4-BE49-F238E27FC236}">
                  <a16:creationId xmlns:a16="http://schemas.microsoft.com/office/drawing/2014/main" id="{FFC8DFC3-A77D-4047-89B1-5A9587DD92E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5367B319-DB4D-49DE-8B1B-D2F94F892C8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9FB6224A-9986-4980-9954-62E88B4E23A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84F0DA6F-4771-4DAA-B032-F2F1CD6D7FFF}"/>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Shape 12">
              <a:extLst>
                <a:ext uri="{FF2B5EF4-FFF2-40B4-BE49-F238E27FC236}">
                  <a16:creationId xmlns:a16="http://schemas.microsoft.com/office/drawing/2014/main" id="{6E826A14-FAD5-41CA-8B7E-B4938DC64FB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Shape 13">
              <a:extLst>
                <a:ext uri="{FF2B5EF4-FFF2-40B4-BE49-F238E27FC236}">
                  <a16:creationId xmlns:a16="http://schemas.microsoft.com/office/drawing/2014/main" id="{EAD248F0-8D25-4CDF-814F-87863C8D4959}"/>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Shape 14">
              <a:extLst>
                <a:ext uri="{FF2B5EF4-FFF2-40B4-BE49-F238E27FC236}">
                  <a16:creationId xmlns:a16="http://schemas.microsoft.com/office/drawing/2014/main" id="{AAE247D0-EA10-4307-A6D9-DC65CD33622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816F0BC8-01B3-4EA5-8D3C-D08A7083C40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7" name="Bottom Right">
            <a:extLst>
              <a:ext uri="{FF2B5EF4-FFF2-40B4-BE49-F238E27FC236}">
                <a16:creationId xmlns:a16="http://schemas.microsoft.com/office/drawing/2014/main" id="{3C4C6F91-040E-49E0-B048-C983B556B4CD}"/>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8" name="Graphic 157">
              <a:extLst>
                <a:ext uri="{FF2B5EF4-FFF2-40B4-BE49-F238E27FC236}">
                  <a16:creationId xmlns:a16="http://schemas.microsoft.com/office/drawing/2014/main" id="{5F735938-366A-4689-940D-6AC867D1896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0" name="Freeform: Shape 19">
                <a:extLst>
                  <a:ext uri="{FF2B5EF4-FFF2-40B4-BE49-F238E27FC236}">
                    <a16:creationId xmlns:a16="http://schemas.microsoft.com/office/drawing/2014/main" id="{082D0C32-CA40-4D76-A0AE-355F4EDE9E4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D4AA2F5B-1059-4660-A88B-0138D3DEA11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8DBAAE2E-B09E-47A6-88B0-3B386570963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80123DD0-D648-4002-B4DD-748944CF16C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B0FFF952-E585-449F-8014-AF83F5F6BF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60910C5D-897F-48B1-BECF-735BDC46365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98633913-4C49-4FE2-A15B-78DE0FD2685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9" name="Freeform: Shape 18">
              <a:extLst>
                <a:ext uri="{FF2B5EF4-FFF2-40B4-BE49-F238E27FC236}">
                  <a16:creationId xmlns:a16="http://schemas.microsoft.com/office/drawing/2014/main" id="{A9958AAF-ED1A-47A9-A07D-09465AFCF95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46" name="Picture Placeholder 44">
            <a:extLst>
              <a:ext uri="{FF2B5EF4-FFF2-40B4-BE49-F238E27FC236}">
                <a16:creationId xmlns:a16="http://schemas.microsoft.com/office/drawing/2014/main" id="{FA2F33D7-521D-4F09-A571-EC79B9DD0EEC}"/>
              </a:ext>
            </a:extLst>
          </p:cNvPr>
          <p:cNvSpPr>
            <a:spLocks noGrp="1"/>
          </p:cNvSpPr>
          <p:nvPr>
            <p:ph type="pic" sz="quarter" idx="13" hasCustomPrompt="1"/>
          </p:nvPr>
        </p:nvSpPr>
        <p:spPr>
          <a:xfrm>
            <a:off x="-2962" y="588461"/>
            <a:ext cx="12194962" cy="5724601"/>
          </a:xfrm>
          <a:prstGeom prst="rect">
            <a:avLst/>
          </a:prstGeom>
        </p:spPr>
        <p:txBody>
          <a:bodyPr anchor="ct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0B44AEF9-63A1-44CB-BD42-5FDC2C575D5E}"/>
              </a:ext>
            </a:extLst>
          </p:cNvPr>
          <p:cNvSpPr>
            <a:spLocks noGrp="1"/>
          </p:cNvSpPr>
          <p:nvPr>
            <p:ph type="title" hasCustomPrompt="1"/>
          </p:nvPr>
        </p:nvSpPr>
        <p:spPr>
          <a:xfrm>
            <a:off x="7434263" y="1506070"/>
            <a:ext cx="4456111" cy="3135405"/>
          </a:xfrm>
          <a:prstGeom prst="rect">
            <a:avLst/>
          </a:prstGeom>
        </p:spPr>
        <p:txBody>
          <a:bodyPr/>
          <a:lstStyle>
            <a:lvl1pPr>
              <a:lnSpc>
                <a:spcPct val="110000"/>
              </a:lnSpc>
              <a:spcBef>
                <a:spcPts val="1000"/>
              </a:spcBef>
              <a:defRPr sz="4000">
                <a:solidFill>
                  <a:schemeClr val="bg1"/>
                </a:solidFill>
                <a:effectLst>
                  <a:outerShdw blurRad="38100" dist="38100" dir="2700000" algn="tl">
                    <a:srgbClr val="000000">
                      <a:alpha val="43137"/>
                    </a:srgbClr>
                  </a:outerShdw>
                </a:effectLst>
              </a:defRPr>
            </a:lvl1pPr>
          </a:lstStyle>
          <a:p>
            <a:r>
              <a:rPr lang="en-US" dirty="0"/>
              <a:t>Click to add text</a:t>
            </a:r>
          </a:p>
        </p:txBody>
      </p:sp>
      <p:sp>
        <p:nvSpPr>
          <p:cNvPr id="52" name="Text Placeholder 50">
            <a:extLst>
              <a:ext uri="{FF2B5EF4-FFF2-40B4-BE49-F238E27FC236}">
                <a16:creationId xmlns:a16="http://schemas.microsoft.com/office/drawing/2014/main" id="{5C6D6C0E-14CB-497A-A6C2-E067A88FA53A}"/>
              </a:ext>
            </a:extLst>
          </p:cNvPr>
          <p:cNvSpPr>
            <a:spLocks noGrp="1"/>
          </p:cNvSpPr>
          <p:nvPr>
            <p:ph type="body" sz="quarter" idx="15" hasCustomPrompt="1"/>
          </p:nvPr>
        </p:nvSpPr>
        <p:spPr>
          <a:xfrm>
            <a:off x="7434263" y="4778001"/>
            <a:ext cx="4430712" cy="971924"/>
          </a:xfrm>
          <a:prstGeom prst="rect">
            <a:avLst/>
          </a:prstGeom>
        </p:spPr>
        <p:txBody>
          <a:bodyPr/>
          <a:lstStyle>
            <a:lvl1pPr marL="0" indent="0">
              <a:buNone/>
              <a:defRPr sz="2800">
                <a:solidFill>
                  <a:schemeClr val="bg1"/>
                </a:solidFill>
                <a:effectLst>
                  <a:outerShdw blurRad="38100" dist="38100" dir="2700000" algn="tl">
                    <a:srgbClr val="000000">
                      <a:alpha val="43137"/>
                    </a:srgbClr>
                  </a:outerShdw>
                </a:effectLst>
                <a:latin typeface="+mj-lt"/>
              </a:defRPr>
            </a:lvl1pPr>
          </a:lstStyle>
          <a:p>
            <a:pPr lvl="0"/>
            <a:r>
              <a:rPr lang="en-US" dirty="0"/>
              <a:t>Click to subtitle</a:t>
            </a:r>
          </a:p>
        </p:txBody>
      </p:sp>
      <p:sp>
        <p:nvSpPr>
          <p:cNvPr id="47" name="Date Placeholder 8">
            <a:extLst>
              <a:ext uri="{FF2B5EF4-FFF2-40B4-BE49-F238E27FC236}">
                <a16:creationId xmlns:a16="http://schemas.microsoft.com/office/drawing/2014/main" id="{57880508-D524-4D72-B2D9-3EABCCBA5C93}"/>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48" name="Footer Placeholder 9">
            <a:extLst>
              <a:ext uri="{FF2B5EF4-FFF2-40B4-BE49-F238E27FC236}">
                <a16:creationId xmlns:a16="http://schemas.microsoft.com/office/drawing/2014/main" id="{FC67283E-EA51-43E9-A8CE-4D01EABCAB0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49" name="Slide Number Placeholder 10">
            <a:extLst>
              <a:ext uri="{FF2B5EF4-FFF2-40B4-BE49-F238E27FC236}">
                <a16:creationId xmlns:a16="http://schemas.microsoft.com/office/drawing/2014/main" id="{5008A3F2-2B1F-4E12-8D14-128006A2F571}"/>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98EF02E-6CA2-4CA6-9212-FFB45FA9AE45}"/>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AD5EB16E-0C22-49FD-A9C9-C4F0599D6A44}"/>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36172559-F798-4A8A-9698-620049B5E1E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1EF78E13-7F65-4E92-9600-C7EB240AAFB8}"/>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19D42D9C-D474-4039-AED0-7E1055E2B8D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1B9CCFDE-F5F0-4883-8851-0FDCF34A1E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A4195171-BFB5-4F1E-A417-55F80F5148A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4B8D4B3A-91E6-4C2F-9123-094E5718BFCE}"/>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6325D776-3B6A-4BAA-B4F0-0944C0EABAEF}"/>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D45C93FD-55BA-4F2D-90F8-6DD517383A8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8B36122-15B8-4C6F-906C-77A513D374A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B50C0A59-1449-4599-8828-44025BFECBE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D9C52D9E-28AD-486F-B7C4-F04A7C480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9909F516-4614-4EFB-BCB1-15AA5C678F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3F02F4A-40B8-4D3C-B6B1-90E7B65255E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6BDCF159-602C-402C-A70E-34753F59D0F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EB71FB2-F1B2-4117-BA16-95D8C9AC3E5E}"/>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42E9C5BE-5CF5-4EB1-8D41-FA7AA2DAE4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id="{09625B7A-8E4D-40D0-A98E-7A64991B9EAA}"/>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id="{339C0337-ABAF-49EC-BD34-55A05ADF1175}"/>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8" name="Date Placeholder 8">
            <a:extLst>
              <a:ext uri="{FF2B5EF4-FFF2-40B4-BE49-F238E27FC236}">
                <a16:creationId xmlns:a16="http://schemas.microsoft.com/office/drawing/2014/main" id="{595B4059-AC5C-40F9-903D-D05AF8A7371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9" name="Footer Placeholder 9">
            <a:extLst>
              <a:ext uri="{FF2B5EF4-FFF2-40B4-BE49-F238E27FC236}">
                <a16:creationId xmlns:a16="http://schemas.microsoft.com/office/drawing/2014/main" id="{9E19627B-F45E-41E4-8387-B5D665DB622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0" name="Slide Number Placeholder 10">
            <a:extLst>
              <a:ext uri="{FF2B5EF4-FFF2-40B4-BE49-F238E27FC236}">
                <a16:creationId xmlns:a16="http://schemas.microsoft.com/office/drawing/2014/main" id="{7AA8C8B6-7507-4A7B-A983-5D1FC6DB4AA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F58D2FE6-7CCA-4BAA-A914-84C119AE8FA1}"/>
              </a:ext>
            </a:extLst>
          </p:cNvPr>
          <p:cNvSpPr>
            <a:spLocks noGrp="1"/>
          </p:cNvSpPr>
          <p:nvPr>
            <p:ph sz="quarter" idx="13"/>
          </p:nvPr>
        </p:nvSpPr>
        <p:spPr>
          <a:xfrm>
            <a:off x="931863" y="736600"/>
            <a:ext cx="10328275" cy="4314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2FFEA91A-0EFC-48F7-B7D5-80A0E1B7623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516EB67A-55A4-4D1D-925D-7970028D95E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E5E55AEF-DB73-4710-9416-FEB3FD97C15C}"/>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FD2908CE-9399-4B3D-AA3B-9C535EF8B4A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8639D73A-BE27-4C16-844B-7258A8A1117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1A76B215-E0A3-46C3-9D5F-9365987E538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C6EC2A41-C8B0-4DAF-963A-25A1129447C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BA7290A1-550E-4C14-9692-08A32E70131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2C1450BD-4122-4D86-ABD1-F26F1194C6E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BE4E36A0-93C4-40C8-8EEF-C463BBC763FF}"/>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CCF8ACD-1787-41D1-B29E-E10FAE03308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C622B3C7-2A88-4657-8DEC-962E52F43F11}"/>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5C36A0C0-7D0D-4D1D-9316-224CF1A823A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D8D15477-C8B6-4ADB-BD54-698A9B5915E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20A4C13F-5758-4BE4-9925-C6E35301C4B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C9A29BFA-3801-4847-A1E1-87A32423B4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20C42F85-0FBE-48C0-A629-8BC17C93C2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2E443C38-4EE5-4E5F-ADF6-66502151DB3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id="{F754DE6C-441A-4CEF-B2BF-E2755FD916C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id="{4E5B71B3-BF16-460A-B638-D1A604335869}"/>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4" name="Date Placeholder 8">
            <a:extLst>
              <a:ext uri="{FF2B5EF4-FFF2-40B4-BE49-F238E27FC236}">
                <a16:creationId xmlns:a16="http://schemas.microsoft.com/office/drawing/2014/main" id="{9571135A-2E5D-477D-B14A-2B9AA4555399}"/>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5" name="Footer Placeholder 9">
            <a:extLst>
              <a:ext uri="{FF2B5EF4-FFF2-40B4-BE49-F238E27FC236}">
                <a16:creationId xmlns:a16="http://schemas.microsoft.com/office/drawing/2014/main" id="{13453AD8-C108-4346-9519-C496F8B0E217}"/>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6" name="Slide Number Placeholder 10">
            <a:extLst>
              <a:ext uri="{FF2B5EF4-FFF2-40B4-BE49-F238E27FC236}">
                <a16:creationId xmlns:a16="http://schemas.microsoft.com/office/drawing/2014/main" id="{EBB5DBC4-2BAD-41DC-AFCC-11E01A84288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0277A857-1402-4ABB-A7CC-9467704990C1}"/>
              </a:ext>
            </a:extLst>
          </p:cNvPr>
          <p:cNvSpPr>
            <a:spLocks noGrp="1"/>
          </p:cNvSpPr>
          <p:nvPr>
            <p:ph sz="quarter" idx="13"/>
          </p:nvPr>
        </p:nvSpPr>
        <p:spPr>
          <a:xfrm>
            <a:off x="641350" y="501650"/>
            <a:ext cx="10909300" cy="434975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0983E0-FEBB-4B45-B00C-917965EBE17F}"/>
              </a:ext>
            </a:extLst>
          </p:cNvPr>
          <p:cNvSpPr>
            <a:spLocks noGrp="1"/>
          </p:cNvSpPr>
          <p:nvPr>
            <p:ph type="ctrTitle"/>
          </p:nvPr>
        </p:nvSpPr>
        <p:spPr>
          <a:xfrm>
            <a:off x="99381" y="111319"/>
            <a:ext cx="6726535" cy="6842934"/>
          </a:xfrm>
        </p:spPr>
        <p:txBody>
          <a:bodyPr>
            <a:normAutofit fontScale="90000"/>
          </a:bodyPr>
          <a:lstStyle/>
          <a:p>
            <a:br>
              <a:rPr lang="en-US" sz="5400" dirty="0"/>
            </a:br>
            <a:br>
              <a:rPr lang="en-US" sz="5400" dirty="0"/>
            </a:br>
            <a:r>
              <a:rPr lang="en-US" sz="5400" dirty="0"/>
              <a:t>CALORIE BURNT PREDICTION</a:t>
            </a:r>
            <a:br>
              <a:rPr lang="en-US" sz="5400" dirty="0"/>
            </a:br>
            <a:r>
              <a:rPr lang="en-US" sz="5400" dirty="0"/>
              <a:t>        -</a:t>
            </a:r>
            <a:r>
              <a:rPr lang="en-US" sz="3100" dirty="0"/>
              <a:t>Design presentation</a:t>
            </a: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5" name="Subtitle 4">
            <a:extLst>
              <a:ext uri="{FF2B5EF4-FFF2-40B4-BE49-F238E27FC236}">
                <a16:creationId xmlns:a16="http://schemas.microsoft.com/office/drawing/2014/main" id="{E0DB9D88-9963-482B-B907-C09FB61E06F7}"/>
              </a:ext>
            </a:extLst>
          </p:cNvPr>
          <p:cNvSpPr>
            <a:spLocks noGrp="1"/>
          </p:cNvSpPr>
          <p:nvPr>
            <p:ph type="subTitle" idx="1"/>
          </p:nvPr>
        </p:nvSpPr>
        <p:spPr>
          <a:xfrm>
            <a:off x="6825916" y="1124812"/>
            <a:ext cx="5180553" cy="1879158"/>
          </a:xfrm>
        </p:spPr>
        <p:txBody>
          <a:bodyPr/>
          <a:lstStyle/>
          <a:p>
            <a:r>
              <a:rPr lang="en-US" sz="2000" dirty="0"/>
              <a:t>21311A05D2-Dondula Yashasvini</a:t>
            </a:r>
          </a:p>
          <a:p>
            <a:r>
              <a:rPr lang="en-US" sz="2000" dirty="0"/>
              <a:t>21311A05H9-Devireddy Nandini</a:t>
            </a:r>
          </a:p>
          <a:p>
            <a:r>
              <a:rPr lang="en-US" sz="2000" dirty="0"/>
              <a:t>21311A05G2- Mohammed </a:t>
            </a:r>
            <a:r>
              <a:rPr lang="en-US" sz="2000" dirty="0" err="1"/>
              <a:t>Taqreed</a:t>
            </a:r>
            <a:r>
              <a:rPr lang="en-US" sz="2000" dirty="0"/>
              <a:t> Azam</a:t>
            </a:r>
          </a:p>
          <a:p>
            <a:endParaRPr lang="en-US" sz="2000" dirty="0"/>
          </a:p>
          <a:p>
            <a:r>
              <a:rPr lang="en-US" sz="2000" dirty="0"/>
              <a:t>                        III-CSE-C</a:t>
            </a:r>
          </a:p>
          <a:p>
            <a:r>
              <a:rPr lang="en-US" sz="2000" dirty="0"/>
              <a:t>                        Batch 12</a:t>
            </a:r>
          </a:p>
          <a:p>
            <a:endParaRPr lang="en-US" sz="2000" dirty="0"/>
          </a:p>
        </p:txBody>
      </p:sp>
      <p:pic>
        <p:nvPicPr>
          <p:cNvPr id="30" name="Picture Placeholder 29" descr="Picture of a compass placed on stones">
            <a:extLst>
              <a:ext uri="{FF2B5EF4-FFF2-40B4-BE49-F238E27FC236}">
                <a16:creationId xmlns:a16="http://schemas.microsoft.com/office/drawing/2014/main" id="{3D531199-453A-4C47-A269-EE5C53C9868E}"/>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a:fillRect/>
          </a:stretch>
        </p:blipFill>
        <p:spPr/>
      </p:pic>
      <p:pic>
        <p:nvPicPr>
          <p:cNvPr id="2" name="Picture 1">
            <a:extLst>
              <a:ext uri="{FF2B5EF4-FFF2-40B4-BE49-F238E27FC236}">
                <a16:creationId xmlns:a16="http://schemas.microsoft.com/office/drawing/2014/main" id="{BC945887-0953-3C44-8C0F-5D3ECC0F5F36}"/>
              </a:ext>
            </a:extLst>
          </p:cNvPr>
          <p:cNvPicPr>
            <a:picLocks noChangeAspect="1"/>
          </p:cNvPicPr>
          <p:nvPr/>
        </p:nvPicPr>
        <p:blipFill>
          <a:blip r:embed="rId3"/>
          <a:stretch>
            <a:fillRect/>
          </a:stretch>
        </p:blipFill>
        <p:spPr>
          <a:xfrm>
            <a:off x="487970" y="3053121"/>
            <a:ext cx="11083489" cy="3853006"/>
          </a:xfrm>
          <a:prstGeom prst="rect">
            <a:avLst/>
          </a:prstGeom>
        </p:spPr>
      </p:pic>
    </p:spTree>
    <p:extLst>
      <p:ext uri="{BB962C8B-B14F-4D97-AF65-F5344CB8AC3E}">
        <p14:creationId xmlns:p14="http://schemas.microsoft.com/office/powerpoint/2010/main" val="410343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AD80-C35A-5523-7738-46EB49658C39}"/>
              </a:ext>
            </a:extLst>
          </p:cNvPr>
          <p:cNvSpPr>
            <a:spLocks noGrp="1"/>
          </p:cNvSpPr>
          <p:nvPr>
            <p:ph type="title"/>
          </p:nvPr>
        </p:nvSpPr>
        <p:spPr>
          <a:xfrm>
            <a:off x="1193437" y="224164"/>
            <a:ext cx="9795636" cy="944678"/>
          </a:xfrm>
        </p:spPr>
        <p:txBody>
          <a:bodyPr/>
          <a:lstStyle/>
          <a:p>
            <a:r>
              <a:rPr lang="en-IN" dirty="0"/>
              <a:t>Software &amp; Hardware Requirements</a:t>
            </a:r>
          </a:p>
        </p:txBody>
      </p:sp>
      <p:sp>
        <p:nvSpPr>
          <p:cNvPr id="3" name="Text Placeholder 2">
            <a:extLst>
              <a:ext uri="{FF2B5EF4-FFF2-40B4-BE49-F238E27FC236}">
                <a16:creationId xmlns:a16="http://schemas.microsoft.com/office/drawing/2014/main" id="{2294E550-DE46-5378-C795-C13D1765C673}"/>
              </a:ext>
            </a:extLst>
          </p:cNvPr>
          <p:cNvSpPr>
            <a:spLocks noGrp="1"/>
          </p:cNvSpPr>
          <p:nvPr>
            <p:ph type="body" sz="quarter" idx="13"/>
          </p:nvPr>
        </p:nvSpPr>
        <p:spPr>
          <a:xfrm>
            <a:off x="1258998" y="1371411"/>
            <a:ext cx="4756714" cy="597604"/>
          </a:xfrm>
        </p:spPr>
        <p:txBody>
          <a:bodyPr/>
          <a:lstStyle/>
          <a:p>
            <a:r>
              <a:rPr lang="en-IN" dirty="0"/>
              <a:t>Software</a:t>
            </a:r>
          </a:p>
        </p:txBody>
      </p:sp>
      <p:sp>
        <p:nvSpPr>
          <p:cNvPr id="4" name="Content Placeholder 3">
            <a:extLst>
              <a:ext uri="{FF2B5EF4-FFF2-40B4-BE49-F238E27FC236}">
                <a16:creationId xmlns:a16="http://schemas.microsoft.com/office/drawing/2014/main" id="{817BFBEA-7E79-FA1A-C07E-456107B72872}"/>
              </a:ext>
            </a:extLst>
          </p:cNvPr>
          <p:cNvSpPr>
            <a:spLocks noGrp="1"/>
          </p:cNvSpPr>
          <p:nvPr>
            <p:ph idx="1"/>
          </p:nvPr>
        </p:nvSpPr>
        <p:spPr>
          <a:xfrm>
            <a:off x="1195281" y="1669774"/>
            <a:ext cx="4745568" cy="4413614"/>
          </a:xfrm>
        </p:spPr>
        <p:txBody>
          <a:bodyPr>
            <a:noAutofit/>
          </a:bodyPr>
          <a:lstStyle/>
          <a:p>
            <a:pPr marL="0" indent="0">
              <a:buNone/>
            </a:pPr>
            <a:endParaRPr lang="en-IN" sz="1600" b="1" dirty="0"/>
          </a:p>
          <a:p>
            <a:r>
              <a:rPr lang="en-IN" sz="1600" b="1" dirty="0"/>
              <a:t>1. Python Programming Language Environment</a:t>
            </a:r>
          </a:p>
          <a:p>
            <a:r>
              <a:rPr lang="en-IN" sz="1600" b="1" dirty="0"/>
              <a:t>2. </a:t>
            </a:r>
            <a:r>
              <a:rPr lang="en-IN" sz="1600" b="1" dirty="0" err="1"/>
              <a:t>XGBoost</a:t>
            </a:r>
            <a:r>
              <a:rPr lang="en-IN" sz="1600" b="1" dirty="0"/>
              <a:t> Library</a:t>
            </a:r>
          </a:p>
          <a:p>
            <a:r>
              <a:rPr lang="en-IN" sz="1600" b="1" dirty="0"/>
              <a:t>3. Pandas for Data Manipulation</a:t>
            </a:r>
          </a:p>
          <a:p>
            <a:r>
              <a:rPr lang="en-IN" sz="1600" b="1" dirty="0"/>
              <a:t>4. NumPy for Numerical Operations</a:t>
            </a:r>
          </a:p>
          <a:p>
            <a:r>
              <a:rPr lang="en-IN" sz="1600" b="1" dirty="0"/>
              <a:t>5. Scikit-learn for Machine Learning Utilities</a:t>
            </a:r>
          </a:p>
          <a:p>
            <a:r>
              <a:rPr lang="en-IN" sz="1600" b="1" dirty="0"/>
              <a:t>6. Matplotlib or Seaborn for Visualization</a:t>
            </a:r>
          </a:p>
          <a:p>
            <a:r>
              <a:rPr lang="en-IN" sz="1600" b="1" dirty="0"/>
              <a:t>7. </a:t>
            </a:r>
            <a:r>
              <a:rPr lang="en-IN" sz="1600" b="1" dirty="0" err="1"/>
              <a:t>Jupyter</a:t>
            </a:r>
            <a:r>
              <a:rPr lang="en-IN" sz="1600" b="1" dirty="0"/>
              <a:t> Notebook or </a:t>
            </a:r>
            <a:r>
              <a:rPr lang="en-IN" sz="1600" b="1" dirty="0" err="1"/>
              <a:t>JupyterLab</a:t>
            </a:r>
            <a:r>
              <a:rPr lang="en-IN" sz="1600" b="1" dirty="0"/>
              <a:t> for Interactive Development</a:t>
            </a:r>
          </a:p>
          <a:p>
            <a:r>
              <a:rPr lang="en-IN" sz="1600" b="1" dirty="0"/>
              <a:t>8. Integrated Development Environment (IDE)</a:t>
            </a:r>
          </a:p>
          <a:p>
            <a:r>
              <a:rPr lang="en-IN" sz="1600" b="1" dirty="0"/>
              <a:t>9. Version Control System (Optional)</a:t>
            </a:r>
          </a:p>
          <a:p>
            <a:r>
              <a:rPr lang="en-IN" sz="1600" b="1" dirty="0"/>
              <a:t>10. Environment Management Tool (Optional)</a:t>
            </a:r>
          </a:p>
        </p:txBody>
      </p:sp>
      <p:sp>
        <p:nvSpPr>
          <p:cNvPr id="5" name="Text Placeholder 4">
            <a:extLst>
              <a:ext uri="{FF2B5EF4-FFF2-40B4-BE49-F238E27FC236}">
                <a16:creationId xmlns:a16="http://schemas.microsoft.com/office/drawing/2014/main" id="{55BED095-E977-DD49-704C-28204701EEF8}"/>
              </a:ext>
            </a:extLst>
          </p:cNvPr>
          <p:cNvSpPr>
            <a:spLocks noGrp="1"/>
          </p:cNvSpPr>
          <p:nvPr>
            <p:ph type="body" sz="quarter" idx="15"/>
          </p:nvPr>
        </p:nvSpPr>
        <p:spPr>
          <a:xfrm>
            <a:off x="6354931" y="1371411"/>
            <a:ext cx="4756714" cy="597604"/>
          </a:xfrm>
        </p:spPr>
        <p:txBody>
          <a:bodyPr/>
          <a:lstStyle/>
          <a:p>
            <a:r>
              <a:rPr lang="en-IN" dirty="0"/>
              <a:t>Hardware</a:t>
            </a:r>
          </a:p>
        </p:txBody>
      </p:sp>
      <p:sp>
        <p:nvSpPr>
          <p:cNvPr id="6" name="Content Placeholder 5">
            <a:extLst>
              <a:ext uri="{FF2B5EF4-FFF2-40B4-BE49-F238E27FC236}">
                <a16:creationId xmlns:a16="http://schemas.microsoft.com/office/drawing/2014/main" id="{01E298EF-C4BF-1DE2-D2C2-207CA2FE34E0}"/>
              </a:ext>
            </a:extLst>
          </p:cNvPr>
          <p:cNvSpPr>
            <a:spLocks noGrp="1"/>
          </p:cNvSpPr>
          <p:nvPr>
            <p:ph idx="14"/>
          </p:nvPr>
        </p:nvSpPr>
        <p:spPr>
          <a:xfrm>
            <a:off x="6251153" y="1884168"/>
            <a:ext cx="4745568" cy="3365605"/>
          </a:xfrm>
        </p:spPr>
        <p:txBody>
          <a:bodyPr>
            <a:noAutofit/>
          </a:bodyPr>
          <a:lstStyle/>
          <a:p>
            <a:pPr marL="0" indent="0">
              <a:buNone/>
            </a:pPr>
            <a:endParaRPr lang="en-US" sz="2000" b="1" dirty="0"/>
          </a:p>
          <a:p>
            <a:r>
              <a:rPr lang="en-US" sz="2000" b="1" dirty="0"/>
              <a:t>1. Processor (CPU)</a:t>
            </a:r>
          </a:p>
          <a:p>
            <a:r>
              <a:rPr lang="en-US" sz="2000" b="1" dirty="0"/>
              <a:t>2. Memory (RAM)</a:t>
            </a:r>
          </a:p>
          <a:p>
            <a:r>
              <a:rPr lang="en-US" sz="2000" b="1" dirty="0"/>
              <a:t>3. Storage</a:t>
            </a:r>
          </a:p>
          <a:p>
            <a:r>
              <a:rPr lang="en-US" sz="2000" b="1" dirty="0"/>
              <a:t>4. Graphics Processing Unit (GPU) (optional)</a:t>
            </a:r>
          </a:p>
          <a:p>
            <a:r>
              <a:rPr lang="en-US" sz="2000" b="1" dirty="0"/>
              <a:t>5. Operating System</a:t>
            </a:r>
          </a:p>
          <a:p>
            <a:r>
              <a:rPr lang="en-US" sz="2000" b="1" dirty="0"/>
              <a:t>6. Internet Connection</a:t>
            </a:r>
          </a:p>
          <a:p>
            <a:r>
              <a:rPr lang="en-US" sz="2000" b="1" dirty="0"/>
              <a:t>7. Miscellaneous</a:t>
            </a:r>
            <a:endParaRPr lang="en-IN" sz="2000" b="1" dirty="0"/>
          </a:p>
        </p:txBody>
      </p:sp>
      <p:sp>
        <p:nvSpPr>
          <p:cNvPr id="7" name="Date Placeholder 6">
            <a:extLst>
              <a:ext uri="{FF2B5EF4-FFF2-40B4-BE49-F238E27FC236}">
                <a16:creationId xmlns:a16="http://schemas.microsoft.com/office/drawing/2014/main" id="{272F5464-6FE1-7907-6B6C-6A16A9BE7645}"/>
              </a:ext>
            </a:extLst>
          </p:cNvPr>
          <p:cNvSpPr>
            <a:spLocks noGrp="1"/>
          </p:cNvSpPr>
          <p:nvPr>
            <p:ph type="dt" sz="half" idx="10"/>
          </p:nvPr>
        </p:nvSpPr>
        <p:spPr/>
        <p:txBody>
          <a:bodyPr/>
          <a:lstStyle/>
          <a:p>
            <a:r>
              <a:rPr lang="en-US"/>
              <a:t>2/2/20XX</a:t>
            </a:r>
            <a:endParaRPr lang="en-US" dirty="0"/>
          </a:p>
        </p:txBody>
      </p:sp>
      <p:sp>
        <p:nvSpPr>
          <p:cNvPr id="8" name="Footer Placeholder 7">
            <a:extLst>
              <a:ext uri="{FF2B5EF4-FFF2-40B4-BE49-F238E27FC236}">
                <a16:creationId xmlns:a16="http://schemas.microsoft.com/office/drawing/2014/main" id="{15A31E67-623D-3C67-FE23-626D04E18F39}"/>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1EF9B71F-A7C1-8F21-4E0E-D69EF34335AE}"/>
              </a:ext>
            </a:extLst>
          </p:cNvPr>
          <p:cNvSpPr>
            <a:spLocks noGrp="1"/>
          </p:cNvSpPr>
          <p:nvPr>
            <p:ph type="sldNum" sz="quarter" idx="12"/>
          </p:nvPr>
        </p:nvSpPr>
        <p:spPr/>
        <p:txBody>
          <a:bodyPr/>
          <a:lstStyle/>
          <a:p>
            <a:fld id="{73B850FF-6169-4056-8077-06FFA93A5366}" type="slidenum">
              <a:rPr lang="en-US" smtClean="0"/>
              <a:pPr/>
              <a:t>10</a:t>
            </a:fld>
            <a:endParaRPr lang="en-US" dirty="0"/>
          </a:p>
        </p:txBody>
      </p:sp>
    </p:spTree>
    <p:extLst>
      <p:ext uri="{BB962C8B-B14F-4D97-AF65-F5344CB8AC3E}">
        <p14:creationId xmlns:p14="http://schemas.microsoft.com/office/powerpoint/2010/main" val="40121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F9B1D76-03F2-436A-9708-6B223EA28E13}"/>
              </a:ext>
            </a:extLst>
          </p:cNvPr>
          <p:cNvSpPr>
            <a:spLocks noGrp="1"/>
          </p:cNvSpPr>
          <p:nvPr>
            <p:ph type="ctrTitle"/>
          </p:nvPr>
        </p:nvSpPr>
        <p:spPr>
          <a:xfrm>
            <a:off x="996275" y="4098524"/>
            <a:ext cx="5996628" cy="2226076"/>
          </a:xfrm>
        </p:spPr>
        <p:txBody>
          <a:bodyPr/>
          <a:lstStyle/>
          <a:p>
            <a:r>
              <a:rPr lang="en-US" dirty="0"/>
              <a:t>Thank You</a:t>
            </a:r>
          </a:p>
        </p:txBody>
      </p:sp>
      <p:sp>
        <p:nvSpPr>
          <p:cNvPr id="13" name="Subtitle 12">
            <a:extLst>
              <a:ext uri="{FF2B5EF4-FFF2-40B4-BE49-F238E27FC236}">
                <a16:creationId xmlns:a16="http://schemas.microsoft.com/office/drawing/2014/main" id="{A3DCB960-67E1-4D7A-A166-F7BC92386A28}"/>
              </a:ext>
            </a:extLst>
          </p:cNvPr>
          <p:cNvSpPr>
            <a:spLocks noGrp="1"/>
          </p:cNvSpPr>
          <p:nvPr>
            <p:ph type="subTitle" idx="1"/>
          </p:nvPr>
        </p:nvSpPr>
        <p:spPr>
          <a:xfrm>
            <a:off x="7185430" y="4085112"/>
            <a:ext cx="3997745" cy="2228758"/>
          </a:xfrm>
        </p:spPr>
        <p:txBody>
          <a:bodyPr/>
          <a:lstStyle/>
          <a:p>
            <a:pPr marL="0" indent="0">
              <a:buNone/>
            </a:pPr>
            <a:endParaRPr lang="en-US" dirty="0"/>
          </a:p>
        </p:txBody>
      </p:sp>
      <p:sp>
        <p:nvSpPr>
          <p:cNvPr id="5" name="Date Placeholder 4">
            <a:extLst>
              <a:ext uri="{FF2B5EF4-FFF2-40B4-BE49-F238E27FC236}">
                <a16:creationId xmlns:a16="http://schemas.microsoft.com/office/drawing/2014/main" id="{3273AC66-B005-46E0-ACD6-878F66F4041D}"/>
              </a:ext>
            </a:extLst>
          </p:cNvPr>
          <p:cNvSpPr>
            <a:spLocks noGrp="1"/>
          </p:cNvSpPr>
          <p:nvPr>
            <p:ph type="dt" sz="half" idx="10"/>
          </p:nvPr>
        </p:nvSpPr>
        <p:spPr>
          <a:xfrm>
            <a:off x="838200" y="6356350"/>
            <a:ext cx="2743200" cy="365125"/>
          </a:xfrm>
        </p:spPr>
        <p:txBody>
          <a:bodyPr/>
          <a:lstStyle/>
          <a:p>
            <a:r>
              <a:rPr lang="en-US"/>
              <a:t>2/2/20XX</a:t>
            </a:r>
            <a:endParaRPr lang="en-US" dirty="0"/>
          </a:p>
        </p:txBody>
      </p:sp>
      <p:sp>
        <p:nvSpPr>
          <p:cNvPr id="6" name="Footer Placeholder 5">
            <a:extLst>
              <a:ext uri="{FF2B5EF4-FFF2-40B4-BE49-F238E27FC236}">
                <a16:creationId xmlns:a16="http://schemas.microsoft.com/office/drawing/2014/main" id="{A1102678-0CBB-4D5C-8339-BD7A3BB839DB}"/>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61B86B7-24ED-4261-979C-42CCFAC83F1D}"/>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11</a:t>
            </a:fld>
            <a:endParaRPr lang="en-US" dirty="0"/>
          </a:p>
        </p:txBody>
      </p:sp>
      <p:pic>
        <p:nvPicPr>
          <p:cNvPr id="14" name="Picture Placeholder 13">
            <a:extLst>
              <a:ext uri="{FF2B5EF4-FFF2-40B4-BE49-F238E27FC236}">
                <a16:creationId xmlns:a16="http://schemas.microsoft.com/office/drawing/2014/main" id="{465FB64F-7732-DE71-7124-2D1377A4A604}"/>
              </a:ext>
            </a:extLst>
          </p:cNvPr>
          <p:cNvPicPr>
            <a:picLocks noGrp="1" noChangeAspect="1"/>
          </p:cNvPicPr>
          <p:nvPr>
            <p:ph type="pic" sz="quarter" idx="13"/>
          </p:nvPr>
        </p:nvPicPr>
        <p:blipFill>
          <a:blip r:embed="rId2"/>
          <a:srcRect t="19007" b="19007"/>
          <a:stretch>
            <a:fillRect/>
          </a:stretch>
        </p:blipFill>
        <p:spPr/>
      </p:pic>
    </p:spTree>
    <p:extLst>
      <p:ext uri="{BB962C8B-B14F-4D97-AF65-F5344CB8AC3E}">
        <p14:creationId xmlns:p14="http://schemas.microsoft.com/office/powerpoint/2010/main" val="4099584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6C0716-5D59-43AE-A330-C9AC7B2CD347}"/>
              </a:ext>
            </a:extLst>
          </p:cNvPr>
          <p:cNvSpPr>
            <a:spLocks noGrp="1"/>
          </p:cNvSpPr>
          <p:nvPr>
            <p:ph type="title"/>
          </p:nvPr>
        </p:nvSpPr>
        <p:spPr>
          <a:xfrm>
            <a:off x="1198182" y="80211"/>
            <a:ext cx="5605358" cy="2144175"/>
          </a:xfrm>
        </p:spPr>
        <p:txBody>
          <a:bodyPr/>
          <a:lstStyle/>
          <a:p>
            <a:r>
              <a:rPr lang="en-US" dirty="0"/>
              <a:t>Contents</a:t>
            </a:r>
          </a:p>
        </p:txBody>
      </p:sp>
      <p:sp>
        <p:nvSpPr>
          <p:cNvPr id="7" name="Subtitle 6">
            <a:extLst>
              <a:ext uri="{FF2B5EF4-FFF2-40B4-BE49-F238E27FC236}">
                <a16:creationId xmlns:a16="http://schemas.microsoft.com/office/drawing/2014/main" id="{9E6680CE-A768-4BCE-A8EF-EEDE6ABA3F03}"/>
              </a:ext>
            </a:extLst>
          </p:cNvPr>
          <p:cNvSpPr>
            <a:spLocks noGrp="1"/>
          </p:cNvSpPr>
          <p:nvPr>
            <p:ph type="body" sz="quarter" idx="16"/>
          </p:nvPr>
        </p:nvSpPr>
        <p:spPr>
          <a:xfrm>
            <a:off x="1195452" y="1291390"/>
            <a:ext cx="5608088" cy="4878848"/>
          </a:xfrm>
        </p:spPr>
        <p:txBody>
          <a:bodyPr/>
          <a:lstStyle/>
          <a:p>
            <a:r>
              <a:rPr lang="en-US" dirty="0"/>
              <a:t>Introduction</a:t>
            </a:r>
          </a:p>
          <a:p>
            <a:r>
              <a:rPr lang="en-US" dirty="0"/>
              <a:t>Project flow</a:t>
            </a:r>
          </a:p>
          <a:p>
            <a:r>
              <a:rPr lang="en-US" dirty="0"/>
              <a:t>UML diagrams</a:t>
            </a:r>
          </a:p>
          <a:p>
            <a:r>
              <a:rPr lang="en-US" dirty="0"/>
              <a:t>Use case diagram</a:t>
            </a:r>
          </a:p>
          <a:p>
            <a:r>
              <a:rPr lang="en-US" dirty="0"/>
              <a:t>Class diagram</a:t>
            </a:r>
          </a:p>
          <a:p>
            <a:r>
              <a:rPr lang="en-US" dirty="0"/>
              <a:t>Sequence diagram</a:t>
            </a:r>
          </a:p>
          <a:p>
            <a:r>
              <a:rPr lang="en-US" dirty="0"/>
              <a:t>State chart diagram</a:t>
            </a:r>
          </a:p>
          <a:p>
            <a:r>
              <a:rPr lang="en-US" dirty="0"/>
              <a:t>Activity diagram</a:t>
            </a:r>
          </a:p>
          <a:p>
            <a:r>
              <a:rPr lang="en-US" dirty="0"/>
              <a:t>Software/hardware requirements</a:t>
            </a:r>
          </a:p>
          <a:p>
            <a:endParaRPr lang="en-US" dirty="0"/>
          </a:p>
          <a:p>
            <a:pPr marL="0" indent="0">
              <a:buNone/>
            </a:pPr>
            <a:endParaRPr lang="en-US" dirty="0"/>
          </a:p>
        </p:txBody>
      </p:sp>
      <p:pic>
        <p:nvPicPr>
          <p:cNvPr id="19" name="Picture Placeholder 18" descr="Black and white picture of yachts sailing">
            <a:extLst>
              <a:ext uri="{FF2B5EF4-FFF2-40B4-BE49-F238E27FC236}">
                <a16:creationId xmlns:a16="http://schemas.microsoft.com/office/drawing/2014/main" id="{87124CE7-F971-49E7-B50B-C260A251A8F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172325" y="558800"/>
            <a:ext cx="4818063" cy="2779713"/>
          </a:xfrm>
        </p:spPr>
      </p:pic>
      <p:pic>
        <p:nvPicPr>
          <p:cNvPr id="3" name="Picture Placeholder 2" descr="Picture of a compass on a green background">
            <a:extLst>
              <a:ext uri="{FF2B5EF4-FFF2-40B4-BE49-F238E27FC236}">
                <a16:creationId xmlns:a16="http://schemas.microsoft.com/office/drawing/2014/main" id="{B215DAF7-697E-4013-BCEC-FA9E30C7A9EB}"/>
              </a:ext>
            </a:extLst>
          </p:cNvPr>
          <p:cNvPicPr>
            <a:picLocks noGrp="1" noChangeAspect="1"/>
          </p:cNvPicPr>
          <p:nvPr>
            <p:ph type="pic" sz="quarter" idx="15"/>
          </p:nvPr>
        </p:nvPicPr>
        <p:blipFill rotWithShape="1">
          <a:blip r:embed="rId4"/>
          <a:srcRect t="8536" b="8536"/>
          <a:stretch/>
        </p:blipFill>
        <p:spPr>
          <a:xfrm>
            <a:off x="7169150" y="3503613"/>
            <a:ext cx="4818063" cy="2666624"/>
          </a:xfrm>
        </p:spPr>
      </p:pic>
      <p:sp>
        <p:nvSpPr>
          <p:cNvPr id="15" name="Date Placeholder 14">
            <a:extLst>
              <a:ext uri="{FF2B5EF4-FFF2-40B4-BE49-F238E27FC236}">
                <a16:creationId xmlns:a16="http://schemas.microsoft.com/office/drawing/2014/main" id="{451E2818-7858-47A9-B0A9-1207A9B5DD44}"/>
              </a:ext>
            </a:extLst>
          </p:cNvPr>
          <p:cNvSpPr>
            <a:spLocks noGrp="1"/>
          </p:cNvSpPr>
          <p:nvPr>
            <p:ph type="dt" sz="half" idx="10"/>
          </p:nvPr>
        </p:nvSpPr>
        <p:spPr>
          <a:xfrm>
            <a:off x="838200" y="6356350"/>
            <a:ext cx="2743200" cy="365125"/>
          </a:xfrm>
        </p:spPr>
        <p:txBody>
          <a:bodyPr/>
          <a:lstStyle/>
          <a:p>
            <a:r>
              <a:rPr lang="en-US" dirty="0"/>
              <a:t>2/2/20XX</a:t>
            </a:r>
          </a:p>
        </p:txBody>
      </p:sp>
      <p:sp>
        <p:nvSpPr>
          <p:cNvPr id="16" name="Footer Placeholder 15">
            <a:extLst>
              <a:ext uri="{FF2B5EF4-FFF2-40B4-BE49-F238E27FC236}">
                <a16:creationId xmlns:a16="http://schemas.microsoft.com/office/drawing/2014/main" id="{7F9C4192-16E2-429C-BFC6-9D878AC8BB6B}"/>
              </a:ext>
            </a:extLst>
          </p:cNvPr>
          <p:cNvSpPr>
            <a:spLocks noGrp="1"/>
          </p:cNvSpPr>
          <p:nvPr>
            <p:ph type="ftr" sz="quarter" idx="11"/>
          </p:nvPr>
        </p:nvSpPr>
        <p:spPr>
          <a:xfrm>
            <a:off x="4038600" y="6356350"/>
            <a:ext cx="4114800" cy="365125"/>
          </a:xfrm>
        </p:spPr>
        <p:txBody>
          <a:bodyPr/>
          <a:lstStyle/>
          <a:p>
            <a:r>
              <a:rPr lang="en-US" dirty="0"/>
              <a:t>Calorie burnt prediction</a:t>
            </a:r>
          </a:p>
        </p:txBody>
      </p:sp>
      <p:sp>
        <p:nvSpPr>
          <p:cNvPr id="17" name="Slide Number Placeholder 16">
            <a:extLst>
              <a:ext uri="{FF2B5EF4-FFF2-40B4-BE49-F238E27FC236}">
                <a16:creationId xmlns:a16="http://schemas.microsoft.com/office/drawing/2014/main" id="{61DE433B-D5F9-43BE-952C-B08B09FDD667}"/>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2</a:t>
            </a:fld>
            <a:endParaRPr lang="en-US" dirty="0"/>
          </a:p>
        </p:txBody>
      </p:sp>
      <p:grpSp>
        <p:nvGrpSpPr>
          <p:cNvPr id="37" name="Bottom Right">
            <a:extLst>
              <a:ext uri="{FF2B5EF4-FFF2-40B4-BE49-F238E27FC236}">
                <a16:creationId xmlns:a16="http://schemas.microsoft.com/office/drawing/2014/main" id="{55C8AD2F-5B7B-44EB-AEC6-DB915E954A7A}"/>
              </a:ext>
              <a:ext uri="{C183D7F6-B498-43B3-948B-1728B52AA6E4}">
                <adec:decorative xmlns:adec="http://schemas.microsoft.com/office/drawing/2017/decorative" val="1"/>
              </a:ext>
            </a:extLst>
          </p:cNvPr>
          <p:cNvGrpSpPr/>
          <p:nvPr/>
        </p:nvGrpSpPr>
        <p:grpSpPr>
          <a:xfrm>
            <a:off x="7980400" y="3276601"/>
            <a:ext cx="4211600" cy="3581399"/>
            <a:chOff x="7980400" y="3276601"/>
            <a:chExt cx="4211600" cy="3581399"/>
          </a:xfrm>
        </p:grpSpPr>
        <p:grpSp>
          <p:nvGrpSpPr>
            <p:cNvPr id="47" name="Graphic 157">
              <a:extLst>
                <a:ext uri="{FF2B5EF4-FFF2-40B4-BE49-F238E27FC236}">
                  <a16:creationId xmlns:a16="http://schemas.microsoft.com/office/drawing/2014/main" id="{AD2237AA-7A0E-46FE-8C56-65082235EC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Freeform: Shape 48">
                <a:extLst>
                  <a:ext uri="{FF2B5EF4-FFF2-40B4-BE49-F238E27FC236}">
                    <a16:creationId xmlns:a16="http://schemas.microsoft.com/office/drawing/2014/main" id="{8189D45D-DFA3-4998-98D1-5D9637BDA9C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E2B0C16-9511-474C-B3A2-401F66A74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2D474A2B-3E8D-40C0-98CA-6697FC0EA99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7AE6964-2C05-4058-A591-1EF146A33B6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33574087-63C5-4183-82FA-AC9A54AA793B}"/>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BD162D94-709E-4257-90A5-A01CF9FCBA0A}"/>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B07825EA-21C0-423A-A0C9-9B747B200F06}"/>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id="{9DD04C10-BC2D-45BD-BB64-35E600DDD78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Picture 1">
            <a:extLst>
              <a:ext uri="{FF2B5EF4-FFF2-40B4-BE49-F238E27FC236}">
                <a16:creationId xmlns:a16="http://schemas.microsoft.com/office/drawing/2014/main" id="{AEEC6F5D-6E4F-7977-9EC4-80A59853A82C}"/>
              </a:ext>
            </a:extLst>
          </p:cNvPr>
          <p:cNvPicPr>
            <a:picLocks noChangeAspect="1"/>
          </p:cNvPicPr>
          <p:nvPr/>
        </p:nvPicPr>
        <p:blipFill>
          <a:blip r:embed="rId5"/>
          <a:stretch>
            <a:fillRect/>
          </a:stretch>
        </p:blipFill>
        <p:spPr>
          <a:xfrm>
            <a:off x="6583194" y="538299"/>
            <a:ext cx="5608806" cy="5657578"/>
          </a:xfrm>
          <a:prstGeom prst="rect">
            <a:avLst/>
          </a:prstGeom>
        </p:spPr>
      </p:pic>
    </p:spTree>
    <p:extLst>
      <p:ext uri="{BB962C8B-B14F-4D97-AF65-F5344CB8AC3E}">
        <p14:creationId xmlns:p14="http://schemas.microsoft.com/office/powerpoint/2010/main" val="136421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16FF3F7F-0FCE-41C0-AFCB-B82DA0F93C9D}"/>
              </a:ext>
            </a:extLst>
          </p:cNvPr>
          <p:cNvSpPr>
            <a:spLocks noGrp="1"/>
          </p:cNvSpPr>
          <p:nvPr>
            <p:ph type="title"/>
          </p:nvPr>
        </p:nvSpPr>
        <p:spPr>
          <a:xfrm>
            <a:off x="1075531" y="158840"/>
            <a:ext cx="4790032" cy="1487080"/>
          </a:xfrm>
        </p:spPr>
        <p:txBody>
          <a:bodyPr/>
          <a:lstStyle/>
          <a:p>
            <a:r>
              <a:rPr lang="en-US" dirty="0"/>
              <a:t>Introduction</a:t>
            </a:r>
          </a:p>
        </p:txBody>
      </p:sp>
      <p:sp>
        <p:nvSpPr>
          <p:cNvPr id="21" name="Text Placeholder 20">
            <a:extLst>
              <a:ext uri="{FF2B5EF4-FFF2-40B4-BE49-F238E27FC236}">
                <a16:creationId xmlns:a16="http://schemas.microsoft.com/office/drawing/2014/main" id="{12624401-DD7F-41EC-8255-1B883631DF24}"/>
              </a:ext>
            </a:extLst>
          </p:cNvPr>
          <p:cNvSpPr>
            <a:spLocks noGrp="1"/>
          </p:cNvSpPr>
          <p:nvPr>
            <p:ph type="body" sz="quarter" idx="15"/>
          </p:nvPr>
        </p:nvSpPr>
        <p:spPr>
          <a:xfrm>
            <a:off x="131449" y="1542553"/>
            <a:ext cx="6678195" cy="4731504"/>
          </a:xfrm>
        </p:spPr>
        <p:txBody>
          <a:bodyPr/>
          <a:lstStyle/>
          <a:p>
            <a:pPr algn="just"/>
            <a:r>
              <a:rPr lang="en-US" dirty="0"/>
              <a:t>The amount of calories burnt depends on internal and external factors, it is subjective and different for everyone depending on their height, weight, and fitness level [1]. Generally, people relate calories to weight or food reduction however it is a quantity of heat energy. From a human perspective, the number of calories is the amount of energy required to carry out a task. Different items have different calorie values related to </a:t>
            </a:r>
            <a:r>
              <a:rPr lang="en-US" dirty="0" err="1"/>
              <a:t>them.As</a:t>
            </a:r>
            <a:r>
              <a:rPr lang="en-US" dirty="0"/>
              <a:t> a human body performs some extensive activity or workout the body temperature and heart rate start rising which leads to the production of heat energy in the body. Which ultimately causes calories to burn. To show the same we take some input parameters such as age, gender, height, and weight and apply different regression algorithms such as linear regression, XG Boost regression, AdaBoost regression, SVR, Decision tree regression, and Random forest regression over the data to get the best and optimal results.</a:t>
            </a:r>
          </a:p>
        </p:txBody>
      </p:sp>
      <p:pic>
        <p:nvPicPr>
          <p:cNvPr id="12" name="Picture Placeholder 11" descr="Picture of a dog looking our the window of a boat on the water ">
            <a:extLst>
              <a:ext uri="{FF2B5EF4-FFF2-40B4-BE49-F238E27FC236}">
                <a16:creationId xmlns:a16="http://schemas.microsoft.com/office/drawing/2014/main" id="{9DBD693D-C017-4A81-A541-E61AC5BDB2B7}"/>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flipV="1">
            <a:off x="8893806" y="6854255"/>
            <a:ext cx="3108202" cy="1030439"/>
          </a:xfrm>
        </p:spPr>
      </p:pic>
      <p:sp>
        <p:nvSpPr>
          <p:cNvPr id="2" name="Date Placeholder 1">
            <a:extLst>
              <a:ext uri="{FF2B5EF4-FFF2-40B4-BE49-F238E27FC236}">
                <a16:creationId xmlns:a16="http://schemas.microsoft.com/office/drawing/2014/main" id="{BF75D855-4F99-4212-ACCC-5FDA1414EA64}"/>
              </a:ext>
            </a:extLst>
          </p:cNvPr>
          <p:cNvSpPr>
            <a:spLocks noGrp="1"/>
          </p:cNvSpPr>
          <p:nvPr>
            <p:ph type="dt" sz="half" idx="11"/>
          </p:nvPr>
        </p:nvSpPr>
        <p:spPr/>
        <p:txBody>
          <a:bodyPr/>
          <a:lstStyle/>
          <a:p>
            <a:r>
              <a:rPr lang="en-US"/>
              <a:t>2/2/20XX</a:t>
            </a:r>
            <a:endParaRPr lang="en-US" dirty="0"/>
          </a:p>
        </p:txBody>
      </p:sp>
      <p:sp>
        <p:nvSpPr>
          <p:cNvPr id="3" name="Footer Placeholder 2">
            <a:extLst>
              <a:ext uri="{FF2B5EF4-FFF2-40B4-BE49-F238E27FC236}">
                <a16:creationId xmlns:a16="http://schemas.microsoft.com/office/drawing/2014/main" id="{8863152A-251D-42BB-96FE-4F3CC1897A1B}"/>
              </a:ext>
            </a:extLst>
          </p:cNvPr>
          <p:cNvSpPr>
            <a:spLocks noGrp="1"/>
          </p:cNvSpPr>
          <p:nvPr>
            <p:ph type="ftr" sz="quarter" idx="1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a:lstStyle/>
          <a:p>
            <a:fld id="{73B850FF-6169-4056-8077-06FFA93A5366}" type="slidenum">
              <a:rPr lang="en-US" smtClean="0"/>
              <a:pPr/>
              <a:t>3</a:t>
            </a:fld>
            <a:endParaRPr lang="en-US" dirty="0"/>
          </a:p>
        </p:txBody>
      </p:sp>
      <p:pic>
        <p:nvPicPr>
          <p:cNvPr id="5" name="Picture 4">
            <a:extLst>
              <a:ext uri="{FF2B5EF4-FFF2-40B4-BE49-F238E27FC236}">
                <a16:creationId xmlns:a16="http://schemas.microsoft.com/office/drawing/2014/main" id="{5EFA7B5A-3D81-2B34-9C45-155331E9672B}"/>
              </a:ext>
            </a:extLst>
          </p:cNvPr>
          <p:cNvPicPr>
            <a:picLocks noChangeAspect="1"/>
          </p:cNvPicPr>
          <p:nvPr/>
        </p:nvPicPr>
        <p:blipFill>
          <a:blip r:embed="rId4"/>
          <a:stretch>
            <a:fillRect/>
          </a:stretch>
        </p:blipFill>
        <p:spPr>
          <a:xfrm>
            <a:off x="6965343" y="1645920"/>
            <a:ext cx="4723074" cy="3713259"/>
          </a:xfrm>
          <a:prstGeom prst="rect">
            <a:avLst/>
          </a:prstGeom>
        </p:spPr>
      </p:pic>
    </p:spTree>
    <p:extLst>
      <p:ext uri="{BB962C8B-B14F-4D97-AF65-F5344CB8AC3E}">
        <p14:creationId xmlns:p14="http://schemas.microsoft.com/office/powerpoint/2010/main" val="42381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6247-9482-9188-DB95-769B118C1508}"/>
              </a:ext>
            </a:extLst>
          </p:cNvPr>
          <p:cNvSpPr>
            <a:spLocks noGrp="1"/>
          </p:cNvSpPr>
          <p:nvPr>
            <p:ph type="title"/>
          </p:nvPr>
        </p:nvSpPr>
        <p:spPr>
          <a:xfrm>
            <a:off x="169254" y="430595"/>
            <a:ext cx="10541153" cy="1086233"/>
          </a:xfrm>
        </p:spPr>
        <p:txBody>
          <a:bodyPr/>
          <a:lstStyle/>
          <a:p>
            <a:r>
              <a:rPr lang="en-IN" dirty="0"/>
              <a:t>Project Flow</a:t>
            </a:r>
          </a:p>
        </p:txBody>
      </p:sp>
      <p:sp>
        <p:nvSpPr>
          <p:cNvPr id="3" name="Date Placeholder 2">
            <a:extLst>
              <a:ext uri="{FF2B5EF4-FFF2-40B4-BE49-F238E27FC236}">
                <a16:creationId xmlns:a16="http://schemas.microsoft.com/office/drawing/2014/main" id="{0C1F3E2B-A2D9-2D7F-906B-D6F685D07733}"/>
              </a:ext>
            </a:extLst>
          </p:cNvPr>
          <p:cNvSpPr>
            <a:spLocks noGrp="1"/>
          </p:cNvSpPr>
          <p:nvPr>
            <p:ph type="dt" sz="half" idx="10"/>
          </p:nvPr>
        </p:nvSpPr>
        <p:spPr/>
        <p:txBody>
          <a:bodyPr/>
          <a:lstStyle/>
          <a:p>
            <a:r>
              <a:rPr lang="en-US"/>
              <a:t>2/2/20XX</a:t>
            </a:r>
            <a:endParaRPr lang="en-US" dirty="0"/>
          </a:p>
        </p:txBody>
      </p:sp>
      <p:sp>
        <p:nvSpPr>
          <p:cNvPr id="4" name="Footer Placeholder 3">
            <a:extLst>
              <a:ext uri="{FF2B5EF4-FFF2-40B4-BE49-F238E27FC236}">
                <a16:creationId xmlns:a16="http://schemas.microsoft.com/office/drawing/2014/main" id="{AEEC6FED-D948-809B-FFC7-020A58F1D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74EFBD6-2D0D-2E32-542B-DBFCC3C3F5CC}"/>
              </a:ext>
            </a:extLst>
          </p:cNvPr>
          <p:cNvSpPr>
            <a:spLocks noGrp="1"/>
          </p:cNvSpPr>
          <p:nvPr>
            <p:ph type="sldNum" sz="quarter" idx="12"/>
          </p:nvPr>
        </p:nvSpPr>
        <p:spPr/>
        <p:txBody>
          <a:bodyPr/>
          <a:lstStyle/>
          <a:p>
            <a:fld id="{73B850FF-6169-4056-8077-06FFA93A5366}" type="slidenum">
              <a:rPr lang="en-US" smtClean="0"/>
              <a:pPr/>
              <a:t>4</a:t>
            </a:fld>
            <a:endParaRPr lang="en-US" dirty="0"/>
          </a:p>
        </p:txBody>
      </p:sp>
      <p:graphicFrame>
        <p:nvGraphicFramePr>
          <p:cNvPr id="7" name="Content Placeholder 6">
            <a:extLst>
              <a:ext uri="{FF2B5EF4-FFF2-40B4-BE49-F238E27FC236}">
                <a16:creationId xmlns:a16="http://schemas.microsoft.com/office/drawing/2014/main" id="{6A8A7F9A-0A46-A7D7-E351-BB8DEE59796A}"/>
              </a:ext>
            </a:extLst>
          </p:cNvPr>
          <p:cNvGraphicFramePr>
            <a:graphicFrameLocks noGrp="1"/>
          </p:cNvGraphicFramePr>
          <p:nvPr>
            <p:ph sz="quarter" idx="13"/>
            <p:extLst>
              <p:ext uri="{D42A27DB-BD31-4B8C-83A1-F6EECF244321}">
                <p14:modId xmlns:p14="http://schemas.microsoft.com/office/powerpoint/2010/main" val="296516519"/>
              </p:ext>
            </p:extLst>
          </p:nvPr>
        </p:nvGraphicFramePr>
        <p:xfrm>
          <a:off x="3071854" y="2303607"/>
          <a:ext cx="5017274" cy="3265964"/>
        </p:xfrm>
        <a:graphic>
          <a:graphicData uri="http://schemas.openxmlformats.org/drawingml/2006/table">
            <a:tbl>
              <a:tblPr firstRow="1" bandRow="1">
                <a:tableStyleId>{5C22544A-7EE6-4342-B048-85BDC9FD1C3A}</a:tableStyleId>
              </a:tblPr>
              <a:tblGrid>
                <a:gridCol w="2758105">
                  <a:extLst>
                    <a:ext uri="{9D8B030D-6E8A-4147-A177-3AD203B41FA5}">
                      <a16:colId xmlns:a16="http://schemas.microsoft.com/office/drawing/2014/main" val="1371062037"/>
                    </a:ext>
                  </a:extLst>
                </a:gridCol>
                <a:gridCol w="2259169">
                  <a:extLst>
                    <a:ext uri="{9D8B030D-6E8A-4147-A177-3AD203B41FA5}">
                      <a16:colId xmlns:a16="http://schemas.microsoft.com/office/drawing/2014/main" val="2009969169"/>
                    </a:ext>
                  </a:extLst>
                </a:gridCol>
              </a:tblGrid>
              <a:tr h="602793">
                <a:tc>
                  <a:txBody>
                    <a:bodyPr/>
                    <a:lstStyle/>
                    <a:p>
                      <a:r>
                        <a:rPr lang="en-IN" dirty="0" err="1"/>
                        <a:t>Regresssions</a:t>
                      </a:r>
                      <a:endParaRPr lang="en-IN" dirty="0"/>
                    </a:p>
                  </a:txBody>
                  <a:tcPr/>
                </a:tc>
                <a:tc>
                  <a:txBody>
                    <a:bodyPr/>
                    <a:lstStyle/>
                    <a:p>
                      <a:r>
                        <a:rPr lang="en-IN" dirty="0"/>
                        <a:t>Mean absolute error</a:t>
                      </a:r>
                    </a:p>
                  </a:txBody>
                  <a:tcPr/>
                </a:tc>
                <a:extLst>
                  <a:ext uri="{0D108BD9-81ED-4DB2-BD59-A6C34878D82A}">
                    <a16:rowId xmlns:a16="http://schemas.microsoft.com/office/drawing/2014/main" val="1903247213"/>
                  </a:ext>
                </a:extLst>
              </a:tr>
              <a:tr h="496451">
                <a:tc>
                  <a:txBody>
                    <a:bodyPr/>
                    <a:lstStyle/>
                    <a:p>
                      <a:r>
                        <a:rPr lang="en-IN" dirty="0"/>
                        <a:t>Linear regression</a:t>
                      </a:r>
                    </a:p>
                  </a:txBody>
                  <a:tcPr/>
                </a:tc>
                <a:tc>
                  <a:txBody>
                    <a:bodyPr/>
                    <a:lstStyle/>
                    <a:p>
                      <a:r>
                        <a:rPr lang="en-IN" dirty="0"/>
                        <a:t>8.3851</a:t>
                      </a:r>
                    </a:p>
                  </a:txBody>
                  <a:tcPr/>
                </a:tc>
                <a:extLst>
                  <a:ext uri="{0D108BD9-81ED-4DB2-BD59-A6C34878D82A}">
                    <a16:rowId xmlns:a16="http://schemas.microsoft.com/office/drawing/2014/main" val="2385865557"/>
                  </a:ext>
                </a:extLst>
              </a:tr>
              <a:tr h="496451">
                <a:tc>
                  <a:txBody>
                    <a:bodyPr/>
                    <a:lstStyle/>
                    <a:p>
                      <a:r>
                        <a:rPr lang="en-IN" dirty="0"/>
                        <a:t>Decision tree regression</a:t>
                      </a:r>
                    </a:p>
                  </a:txBody>
                  <a:tcPr/>
                </a:tc>
                <a:tc>
                  <a:txBody>
                    <a:bodyPr/>
                    <a:lstStyle/>
                    <a:p>
                      <a:r>
                        <a:rPr lang="en-IN" dirty="0"/>
                        <a:t>3.343</a:t>
                      </a:r>
                    </a:p>
                  </a:txBody>
                  <a:tcPr/>
                </a:tc>
                <a:extLst>
                  <a:ext uri="{0D108BD9-81ED-4DB2-BD59-A6C34878D82A}">
                    <a16:rowId xmlns:a16="http://schemas.microsoft.com/office/drawing/2014/main" val="3708947513"/>
                  </a:ext>
                </a:extLst>
              </a:tr>
              <a:tr h="496451">
                <a:tc>
                  <a:txBody>
                    <a:bodyPr/>
                    <a:lstStyle/>
                    <a:p>
                      <a:r>
                        <a:rPr lang="en-IN" dirty="0"/>
                        <a:t>Random forest regression</a:t>
                      </a:r>
                    </a:p>
                  </a:txBody>
                  <a:tcPr/>
                </a:tc>
                <a:tc>
                  <a:txBody>
                    <a:bodyPr/>
                    <a:lstStyle/>
                    <a:p>
                      <a:r>
                        <a:rPr lang="en-IN" dirty="0"/>
                        <a:t>1.675</a:t>
                      </a:r>
                    </a:p>
                  </a:txBody>
                  <a:tcPr/>
                </a:tc>
                <a:extLst>
                  <a:ext uri="{0D108BD9-81ED-4DB2-BD59-A6C34878D82A}">
                    <a16:rowId xmlns:a16="http://schemas.microsoft.com/office/drawing/2014/main" val="2233750428"/>
                  </a:ext>
                </a:extLst>
              </a:tr>
              <a:tr h="496451">
                <a:tc>
                  <a:txBody>
                    <a:bodyPr/>
                    <a:lstStyle/>
                    <a:p>
                      <a:r>
                        <a:rPr lang="en-IN" dirty="0"/>
                        <a:t>Ada boost regression</a:t>
                      </a:r>
                    </a:p>
                  </a:txBody>
                  <a:tcPr/>
                </a:tc>
                <a:tc>
                  <a:txBody>
                    <a:bodyPr/>
                    <a:lstStyle/>
                    <a:p>
                      <a:r>
                        <a:rPr lang="en-IN" dirty="0"/>
                        <a:t>8.670</a:t>
                      </a:r>
                    </a:p>
                  </a:txBody>
                  <a:tcPr/>
                </a:tc>
                <a:extLst>
                  <a:ext uri="{0D108BD9-81ED-4DB2-BD59-A6C34878D82A}">
                    <a16:rowId xmlns:a16="http://schemas.microsoft.com/office/drawing/2014/main" val="1347925149"/>
                  </a:ext>
                </a:extLst>
              </a:tr>
              <a:tr h="496451">
                <a:tc>
                  <a:txBody>
                    <a:bodyPr/>
                    <a:lstStyle/>
                    <a:p>
                      <a:r>
                        <a:rPr lang="en-IN" dirty="0"/>
                        <a:t>SVR</a:t>
                      </a:r>
                    </a:p>
                  </a:txBody>
                  <a:tcPr/>
                </a:tc>
                <a:tc>
                  <a:txBody>
                    <a:bodyPr/>
                    <a:lstStyle/>
                    <a:p>
                      <a:r>
                        <a:rPr lang="en-IN" dirty="0"/>
                        <a:t>10.620</a:t>
                      </a:r>
                    </a:p>
                  </a:txBody>
                  <a:tcPr/>
                </a:tc>
                <a:extLst>
                  <a:ext uri="{0D108BD9-81ED-4DB2-BD59-A6C34878D82A}">
                    <a16:rowId xmlns:a16="http://schemas.microsoft.com/office/drawing/2014/main" val="1517820899"/>
                  </a:ext>
                </a:extLst>
              </a:tr>
            </a:tbl>
          </a:graphicData>
        </a:graphic>
      </p:graphicFrame>
      <p:pic>
        <p:nvPicPr>
          <p:cNvPr id="8" name="Picture 7">
            <a:extLst>
              <a:ext uri="{FF2B5EF4-FFF2-40B4-BE49-F238E27FC236}">
                <a16:creationId xmlns:a16="http://schemas.microsoft.com/office/drawing/2014/main" id="{B0E030DE-18C8-15D5-83A2-C51E4A4E96CB}"/>
              </a:ext>
            </a:extLst>
          </p:cNvPr>
          <p:cNvPicPr>
            <a:picLocks noChangeAspect="1"/>
          </p:cNvPicPr>
          <p:nvPr/>
        </p:nvPicPr>
        <p:blipFill>
          <a:blip r:embed="rId2"/>
          <a:stretch>
            <a:fillRect/>
          </a:stretch>
        </p:blipFill>
        <p:spPr>
          <a:xfrm>
            <a:off x="2413428" y="1266825"/>
            <a:ext cx="6334125" cy="5591175"/>
          </a:xfrm>
          <a:prstGeom prst="rect">
            <a:avLst/>
          </a:prstGeom>
        </p:spPr>
      </p:pic>
    </p:spTree>
    <p:extLst>
      <p:ext uri="{BB962C8B-B14F-4D97-AF65-F5344CB8AC3E}">
        <p14:creationId xmlns:p14="http://schemas.microsoft.com/office/powerpoint/2010/main" val="157355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6247-9482-9188-DB95-769B118C1508}"/>
              </a:ext>
            </a:extLst>
          </p:cNvPr>
          <p:cNvSpPr>
            <a:spLocks noGrp="1"/>
          </p:cNvSpPr>
          <p:nvPr>
            <p:ph type="title"/>
          </p:nvPr>
        </p:nvSpPr>
        <p:spPr>
          <a:xfrm>
            <a:off x="169254" y="430595"/>
            <a:ext cx="10541153" cy="1086233"/>
          </a:xfrm>
        </p:spPr>
        <p:txBody>
          <a:bodyPr/>
          <a:lstStyle/>
          <a:p>
            <a:r>
              <a:rPr lang="en-IN" dirty="0"/>
              <a:t>Use Case Diagram</a:t>
            </a:r>
          </a:p>
        </p:txBody>
      </p:sp>
      <p:sp>
        <p:nvSpPr>
          <p:cNvPr id="3" name="Date Placeholder 2">
            <a:extLst>
              <a:ext uri="{FF2B5EF4-FFF2-40B4-BE49-F238E27FC236}">
                <a16:creationId xmlns:a16="http://schemas.microsoft.com/office/drawing/2014/main" id="{0C1F3E2B-A2D9-2D7F-906B-D6F685D07733}"/>
              </a:ext>
            </a:extLst>
          </p:cNvPr>
          <p:cNvSpPr>
            <a:spLocks noGrp="1"/>
          </p:cNvSpPr>
          <p:nvPr>
            <p:ph type="dt" sz="half" idx="10"/>
          </p:nvPr>
        </p:nvSpPr>
        <p:spPr/>
        <p:txBody>
          <a:bodyPr/>
          <a:lstStyle/>
          <a:p>
            <a:r>
              <a:rPr lang="en-US"/>
              <a:t>2/2/20XX</a:t>
            </a:r>
            <a:endParaRPr lang="en-US" dirty="0"/>
          </a:p>
        </p:txBody>
      </p:sp>
      <p:sp>
        <p:nvSpPr>
          <p:cNvPr id="4" name="Footer Placeholder 3">
            <a:extLst>
              <a:ext uri="{FF2B5EF4-FFF2-40B4-BE49-F238E27FC236}">
                <a16:creationId xmlns:a16="http://schemas.microsoft.com/office/drawing/2014/main" id="{AEEC6FED-D948-809B-FFC7-020A58F1D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74EFBD6-2D0D-2E32-542B-DBFCC3C3F5CC}"/>
              </a:ext>
            </a:extLst>
          </p:cNvPr>
          <p:cNvSpPr>
            <a:spLocks noGrp="1"/>
          </p:cNvSpPr>
          <p:nvPr>
            <p:ph type="sldNum" sz="quarter" idx="12"/>
          </p:nvPr>
        </p:nvSpPr>
        <p:spPr/>
        <p:txBody>
          <a:bodyPr/>
          <a:lstStyle/>
          <a:p>
            <a:fld id="{73B850FF-6169-4056-8077-06FFA93A5366}" type="slidenum">
              <a:rPr lang="en-US" smtClean="0"/>
              <a:pPr/>
              <a:t>5</a:t>
            </a:fld>
            <a:endParaRPr lang="en-US" dirty="0"/>
          </a:p>
        </p:txBody>
      </p:sp>
      <p:graphicFrame>
        <p:nvGraphicFramePr>
          <p:cNvPr id="7" name="Content Placeholder 6">
            <a:extLst>
              <a:ext uri="{FF2B5EF4-FFF2-40B4-BE49-F238E27FC236}">
                <a16:creationId xmlns:a16="http://schemas.microsoft.com/office/drawing/2014/main" id="{6A8A7F9A-0A46-A7D7-E351-BB8DEE59796A}"/>
              </a:ext>
            </a:extLst>
          </p:cNvPr>
          <p:cNvGraphicFramePr>
            <a:graphicFrameLocks noGrp="1"/>
          </p:cNvGraphicFramePr>
          <p:nvPr>
            <p:ph sz="quarter" idx="13"/>
            <p:extLst>
              <p:ext uri="{D42A27DB-BD31-4B8C-83A1-F6EECF244321}">
                <p14:modId xmlns:p14="http://schemas.microsoft.com/office/powerpoint/2010/main" val="2117603854"/>
              </p:ext>
            </p:extLst>
          </p:nvPr>
        </p:nvGraphicFramePr>
        <p:xfrm>
          <a:off x="3238831" y="2934030"/>
          <a:ext cx="5017274" cy="3265964"/>
        </p:xfrm>
        <a:graphic>
          <a:graphicData uri="http://schemas.openxmlformats.org/drawingml/2006/table">
            <a:tbl>
              <a:tblPr firstRow="1" bandRow="1">
                <a:tableStyleId>{5C22544A-7EE6-4342-B048-85BDC9FD1C3A}</a:tableStyleId>
              </a:tblPr>
              <a:tblGrid>
                <a:gridCol w="2758105">
                  <a:extLst>
                    <a:ext uri="{9D8B030D-6E8A-4147-A177-3AD203B41FA5}">
                      <a16:colId xmlns:a16="http://schemas.microsoft.com/office/drawing/2014/main" val="1371062037"/>
                    </a:ext>
                  </a:extLst>
                </a:gridCol>
                <a:gridCol w="2259169">
                  <a:extLst>
                    <a:ext uri="{9D8B030D-6E8A-4147-A177-3AD203B41FA5}">
                      <a16:colId xmlns:a16="http://schemas.microsoft.com/office/drawing/2014/main" val="2009969169"/>
                    </a:ext>
                  </a:extLst>
                </a:gridCol>
              </a:tblGrid>
              <a:tr h="602793">
                <a:tc>
                  <a:txBody>
                    <a:bodyPr/>
                    <a:lstStyle/>
                    <a:p>
                      <a:r>
                        <a:rPr lang="en-IN" dirty="0" err="1"/>
                        <a:t>Regresssions</a:t>
                      </a:r>
                      <a:endParaRPr lang="en-IN" dirty="0"/>
                    </a:p>
                  </a:txBody>
                  <a:tcPr/>
                </a:tc>
                <a:tc>
                  <a:txBody>
                    <a:bodyPr/>
                    <a:lstStyle/>
                    <a:p>
                      <a:r>
                        <a:rPr lang="en-IN" dirty="0"/>
                        <a:t>Mean absolute error</a:t>
                      </a:r>
                    </a:p>
                  </a:txBody>
                  <a:tcPr/>
                </a:tc>
                <a:extLst>
                  <a:ext uri="{0D108BD9-81ED-4DB2-BD59-A6C34878D82A}">
                    <a16:rowId xmlns:a16="http://schemas.microsoft.com/office/drawing/2014/main" val="1903247213"/>
                  </a:ext>
                </a:extLst>
              </a:tr>
              <a:tr h="496451">
                <a:tc>
                  <a:txBody>
                    <a:bodyPr/>
                    <a:lstStyle/>
                    <a:p>
                      <a:r>
                        <a:rPr lang="en-IN" dirty="0"/>
                        <a:t>Linear regression</a:t>
                      </a:r>
                    </a:p>
                  </a:txBody>
                  <a:tcPr/>
                </a:tc>
                <a:tc>
                  <a:txBody>
                    <a:bodyPr/>
                    <a:lstStyle/>
                    <a:p>
                      <a:r>
                        <a:rPr lang="en-IN" dirty="0"/>
                        <a:t>8.3851</a:t>
                      </a:r>
                    </a:p>
                  </a:txBody>
                  <a:tcPr/>
                </a:tc>
                <a:extLst>
                  <a:ext uri="{0D108BD9-81ED-4DB2-BD59-A6C34878D82A}">
                    <a16:rowId xmlns:a16="http://schemas.microsoft.com/office/drawing/2014/main" val="2385865557"/>
                  </a:ext>
                </a:extLst>
              </a:tr>
              <a:tr h="496451">
                <a:tc>
                  <a:txBody>
                    <a:bodyPr/>
                    <a:lstStyle/>
                    <a:p>
                      <a:r>
                        <a:rPr lang="en-IN" dirty="0"/>
                        <a:t>Decision tree regression</a:t>
                      </a:r>
                    </a:p>
                  </a:txBody>
                  <a:tcPr/>
                </a:tc>
                <a:tc>
                  <a:txBody>
                    <a:bodyPr/>
                    <a:lstStyle/>
                    <a:p>
                      <a:r>
                        <a:rPr lang="en-IN" dirty="0"/>
                        <a:t>3.343</a:t>
                      </a:r>
                    </a:p>
                  </a:txBody>
                  <a:tcPr/>
                </a:tc>
                <a:extLst>
                  <a:ext uri="{0D108BD9-81ED-4DB2-BD59-A6C34878D82A}">
                    <a16:rowId xmlns:a16="http://schemas.microsoft.com/office/drawing/2014/main" val="3708947513"/>
                  </a:ext>
                </a:extLst>
              </a:tr>
              <a:tr h="496451">
                <a:tc>
                  <a:txBody>
                    <a:bodyPr/>
                    <a:lstStyle/>
                    <a:p>
                      <a:r>
                        <a:rPr lang="en-IN" dirty="0"/>
                        <a:t>Random forest regression</a:t>
                      </a:r>
                    </a:p>
                  </a:txBody>
                  <a:tcPr/>
                </a:tc>
                <a:tc>
                  <a:txBody>
                    <a:bodyPr/>
                    <a:lstStyle/>
                    <a:p>
                      <a:r>
                        <a:rPr lang="en-IN" dirty="0"/>
                        <a:t>1.675</a:t>
                      </a:r>
                    </a:p>
                  </a:txBody>
                  <a:tcPr/>
                </a:tc>
                <a:extLst>
                  <a:ext uri="{0D108BD9-81ED-4DB2-BD59-A6C34878D82A}">
                    <a16:rowId xmlns:a16="http://schemas.microsoft.com/office/drawing/2014/main" val="2233750428"/>
                  </a:ext>
                </a:extLst>
              </a:tr>
              <a:tr h="496451">
                <a:tc>
                  <a:txBody>
                    <a:bodyPr/>
                    <a:lstStyle/>
                    <a:p>
                      <a:r>
                        <a:rPr lang="en-IN" dirty="0"/>
                        <a:t>Ada boost regression</a:t>
                      </a:r>
                    </a:p>
                  </a:txBody>
                  <a:tcPr/>
                </a:tc>
                <a:tc>
                  <a:txBody>
                    <a:bodyPr/>
                    <a:lstStyle/>
                    <a:p>
                      <a:r>
                        <a:rPr lang="en-IN" dirty="0"/>
                        <a:t>8.670</a:t>
                      </a:r>
                    </a:p>
                  </a:txBody>
                  <a:tcPr/>
                </a:tc>
                <a:extLst>
                  <a:ext uri="{0D108BD9-81ED-4DB2-BD59-A6C34878D82A}">
                    <a16:rowId xmlns:a16="http://schemas.microsoft.com/office/drawing/2014/main" val="1347925149"/>
                  </a:ext>
                </a:extLst>
              </a:tr>
              <a:tr h="496451">
                <a:tc>
                  <a:txBody>
                    <a:bodyPr/>
                    <a:lstStyle/>
                    <a:p>
                      <a:r>
                        <a:rPr lang="en-IN" dirty="0"/>
                        <a:t>SVR</a:t>
                      </a:r>
                    </a:p>
                  </a:txBody>
                  <a:tcPr/>
                </a:tc>
                <a:tc>
                  <a:txBody>
                    <a:bodyPr/>
                    <a:lstStyle/>
                    <a:p>
                      <a:r>
                        <a:rPr lang="en-IN" dirty="0"/>
                        <a:t>10.620</a:t>
                      </a:r>
                    </a:p>
                  </a:txBody>
                  <a:tcPr/>
                </a:tc>
                <a:extLst>
                  <a:ext uri="{0D108BD9-81ED-4DB2-BD59-A6C34878D82A}">
                    <a16:rowId xmlns:a16="http://schemas.microsoft.com/office/drawing/2014/main" val="1517820899"/>
                  </a:ext>
                </a:extLst>
              </a:tr>
            </a:tbl>
          </a:graphicData>
        </a:graphic>
      </p:graphicFrame>
      <p:pic>
        <p:nvPicPr>
          <p:cNvPr id="8" name="Picture 7">
            <a:extLst>
              <a:ext uri="{FF2B5EF4-FFF2-40B4-BE49-F238E27FC236}">
                <a16:creationId xmlns:a16="http://schemas.microsoft.com/office/drawing/2014/main" id="{C3EBCA02-7349-2D96-FD4D-F4E62159AC08}"/>
              </a:ext>
            </a:extLst>
          </p:cNvPr>
          <p:cNvPicPr>
            <a:picLocks noChangeAspect="1"/>
          </p:cNvPicPr>
          <p:nvPr/>
        </p:nvPicPr>
        <p:blipFill>
          <a:blip r:embed="rId2"/>
          <a:stretch>
            <a:fillRect/>
          </a:stretch>
        </p:blipFill>
        <p:spPr>
          <a:xfrm>
            <a:off x="1137512" y="1887130"/>
            <a:ext cx="10265134" cy="4312864"/>
          </a:xfrm>
          <a:prstGeom prst="rect">
            <a:avLst/>
          </a:prstGeom>
        </p:spPr>
      </p:pic>
    </p:spTree>
    <p:extLst>
      <p:ext uri="{BB962C8B-B14F-4D97-AF65-F5344CB8AC3E}">
        <p14:creationId xmlns:p14="http://schemas.microsoft.com/office/powerpoint/2010/main" val="2480821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6247-9482-9188-DB95-769B118C1508}"/>
              </a:ext>
            </a:extLst>
          </p:cNvPr>
          <p:cNvSpPr>
            <a:spLocks noGrp="1"/>
          </p:cNvSpPr>
          <p:nvPr>
            <p:ph type="title"/>
          </p:nvPr>
        </p:nvSpPr>
        <p:spPr>
          <a:xfrm>
            <a:off x="169254" y="430595"/>
            <a:ext cx="10541153" cy="1086233"/>
          </a:xfrm>
        </p:spPr>
        <p:txBody>
          <a:bodyPr/>
          <a:lstStyle/>
          <a:p>
            <a:r>
              <a:rPr lang="en-IN" dirty="0"/>
              <a:t>Class Diagram</a:t>
            </a:r>
          </a:p>
        </p:txBody>
      </p:sp>
      <p:sp>
        <p:nvSpPr>
          <p:cNvPr id="3" name="Date Placeholder 2">
            <a:extLst>
              <a:ext uri="{FF2B5EF4-FFF2-40B4-BE49-F238E27FC236}">
                <a16:creationId xmlns:a16="http://schemas.microsoft.com/office/drawing/2014/main" id="{0C1F3E2B-A2D9-2D7F-906B-D6F685D07733}"/>
              </a:ext>
            </a:extLst>
          </p:cNvPr>
          <p:cNvSpPr>
            <a:spLocks noGrp="1"/>
          </p:cNvSpPr>
          <p:nvPr>
            <p:ph type="dt" sz="half" idx="10"/>
          </p:nvPr>
        </p:nvSpPr>
        <p:spPr/>
        <p:txBody>
          <a:bodyPr/>
          <a:lstStyle/>
          <a:p>
            <a:r>
              <a:rPr lang="en-US"/>
              <a:t>2/2/20XX</a:t>
            </a:r>
            <a:endParaRPr lang="en-US" dirty="0"/>
          </a:p>
        </p:txBody>
      </p:sp>
      <p:sp>
        <p:nvSpPr>
          <p:cNvPr id="4" name="Footer Placeholder 3">
            <a:extLst>
              <a:ext uri="{FF2B5EF4-FFF2-40B4-BE49-F238E27FC236}">
                <a16:creationId xmlns:a16="http://schemas.microsoft.com/office/drawing/2014/main" id="{AEEC6FED-D948-809B-FFC7-020A58F1D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74EFBD6-2D0D-2E32-542B-DBFCC3C3F5CC}"/>
              </a:ext>
            </a:extLst>
          </p:cNvPr>
          <p:cNvSpPr>
            <a:spLocks noGrp="1"/>
          </p:cNvSpPr>
          <p:nvPr>
            <p:ph type="sldNum" sz="quarter" idx="12"/>
          </p:nvPr>
        </p:nvSpPr>
        <p:spPr/>
        <p:txBody>
          <a:bodyPr/>
          <a:lstStyle/>
          <a:p>
            <a:fld id="{73B850FF-6169-4056-8077-06FFA93A5366}" type="slidenum">
              <a:rPr lang="en-US" smtClean="0"/>
              <a:pPr/>
              <a:t>6</a:t>
            </a:fld>
            <a:endParaRPr lang="en-US" dirty="0"/>
          </a:p>
        </p:txBody>
      </p:sp>
      <p:graphicFrame>
        <p:nvGraphicFramePr>
          <p:cNvPr id="7" name="Content Placeholder 6">
            <a:extLst>
              <a:ext uri="{FF2B5EF4-FFF2-40B4-BE49-F238E27FC236}">
                <a16:creationId xmlns:a16="http://schemas.microsoft.com/office/drawing/2014/main" id="{6A8A7F9A-0A46-A7D7-E351-BB8DEE59796A}"/>
              </a:ext>
            </a:extLst>
          </p:cNvPr>
          <p:cNvGraphicFramePr>
            <a:graphicFrameLocks noGrp="1"/>
          </p:cNvGraphicFramePr>
          <p:nvPr>
            <p:ph sz="quarter" idx="13"/>
            <p:extLst>
              <p:ext uri="{D42A27DB-BD31-4B8C-83A1-F6EECF244321}">
                <p14:modId xmlns:p14="http://schemas.microsoft.com/office/powerpoint/2010/main" val="4250400382"/>
              </p:ext>
            </p:extLst>
          </p:nvPr>
        </p:nvGraphicFramePr>
        <p:xfrm>
          <a:off x="3379996" y="2655735"/>
          <a:ext cx="5017274" cy="3135273"/>
        </p:xfrm>
        <a:graphic>
          <a:graphicData uri="http://schemas.openxmlformats.org/drawingml/2006/table">
            <a:tbl>
              <a:tblPr firstRow="1" bandRow="1">
                <a:tableStyleId>{5C22544A-7EE6-4342-B048-85BDC9FD1C3A}</a:tableStyleId>
              </a:tblPr>
              <a:tblGrid>
                <a:gridCol w="2758105">
                  <a:extLst>
                    <a:ext uri="{9D8B030D-6E8A-4147-A177-3AD203B41FA5}">
                      <a16:colId xmlns:a16="http://schemas.microsoft.com/office/drawing/2014/main" val="1371062037"/>
                    </a:ext>
                  </a:extLst>
                </a:gridCol>
                <a:gridCol w="2259169">
                  <a:extLst>
                    <a:ext uri="{9D8B030D-6E8A-4147-A177-3AD203B41FA5}">
                      <a16:colId xmlns:a16="http://schemas.microsoft.com/office/drawing/2014/main" val="2009969169"/>
                    </a:ext>
                  </a:extLst>
                </a:gridCol>
              </a:tblGrid>
              <a:tr h="602793">
                <a:tc>
                  <a:txBody>
                    <a:bodyPr/>
                    <a:lstStyle/>
                    <a:p>
                      <a:r>
                        <a:rPr lang="en-IN" dirty="0" err="1"/>
                        <a:t>Regresssions</a:t>
                      </a:r>
                      <a:endParaRPr lang="en-IN" dirty="0"/>
                    </a:p>
                  </a:txBody>
                  <a:tcPr/>
                </a:tc>
                <a:tc>
                  <a:txBody>
                    <a:bodyPr/>
                    <a:lstStyle/>
                    <a:p>
                      <a:r>
                        <a:rPr lang="en-IN" dirty="0"/>
                        <a:t>Mean absolute error</a:t>
                      </a:r>
                    </a:p>
                  </a:txBody>
                  <a:tcPr/>
                </a:tc>
                <a:extLst>
                  <a:ext uri="{0D108BD9-81ED-4DB2-BD59-A6C34878D82A}">
                    <a16:rowId xmlns:a16="http://schemas.microsoft.com/office/drawing/2014/main" val="1903247213"/>
                  </a:ext>
                </a:extLst>
              </a:tr>
              <a:tr h="0">
                <a:tc>
                  <a:txBody>
                    <a:bodyPr/>
                    <a:lstStyle/>
                    <a:p>
                      <a:r>
                        <a:rPr lang="en-IN" dirty="0"/>
                        <a:t>Linear regression</a:t>
                      </a:r>
                    </a:p>
                  </a:txBody>
                  <a:tcPr/>
                </a:tc>
                <a:tc>
                  <a:txBody>
                    <a:bodyPr/>
                    <a:lstStyle/>
                    <a:p>
                      <a:r>
                        <a:rPr lang="en-IN" dirty="0"/>
                        <a:t>8.3851</a:t>
                      </a:r>
                    </a:p>
                  </a:txBody>
                  <a:tcPr/>
                </a:tc>
                <a:extLst>
                  <a:ext uri="{0D108BD9-81ED-4DB2-BD59-A6C34878D82A}">
                    <a16:rowId xmlns:a16="http://schemas.microsoft.com/office/drawing/2014/main" val="2385865557"/>
                  </a:ext>
                </a:extLst>
              </a:tr>
              <a:tr h="496451">
                <a:tc>
                  <a:txBody>
                    <a:bodyPr/>
                    <a:lstStyle/>
                    <a:p>
                      <a:r>
                        <a:rPr lang="en-IN" dirty="0"/>
                        <a:t>Decision tree regression</a:t>
                      </a:r>
                    </a:p>
                  </a:txBody>
                  <a:tcPr/>
                </a:tc>
                <a:tc>
                  <a:txBody>
                    <a:bodyPr/>
                    <a:lstStyle/>
                    <a:p>
                      <a:r>
                        <a:rPr lang="en-IN" dirty="0"/>
                        <a:t>3.343</a:t>
                      </a:r>
                    </a:p>
                  </a:txBody>
                  <a:tcPr/>
                </a:tc>
                <a:extLst>
                  <a:ext uri="{0D108BD9-81ED-4DB2-BD59-A6C34878D82A}">
                    <a16:rowId xmlns:a16="http://schemas.microsoft.com/office/drawing/2014/main" val="3708947513"/>
                  </a:ext>
                </a:extLst>
              </a:tr>
              <a:tr h="496451">
                <a:tc>
                  <a:txBody>
                    <a:bodyPr/>
                    <a:lstStyle/>
                    <a:p>
                      <a:r>
                        <a:rPr lang="en-IN" dirty="0"/>
                        <a:t>Random forest regression</a:t>
                      </a:r>
                    </a:p>
                  </a:txBody>
                  <a:tcPr/>
                </a:tc>
                <a:tc>
                  <a:txBody>
                    <a:bodyPr/>
                    <a:lstStyle/>
                    <a:p>
                      <a:r>
                        <a:rPr lang="en-IN" dirty="0"/>
                        <a:t>1.675</a:t>
                      </a:r>
                    </a:p>
                  </a:txBody>
                  <a:tcPr/>
                </a:tc>
                <a:extLst>
                  <a:ext uri="{0D108BD9-81ED-4DB2-BD59-A6C34878D82A}">
                    <a16:rowId xmlns:a16="http://schemas.microsoft.com/office/drawing/2014/main" val="2233750428"/>
                  </a:ext>
                </a:extLst>
              </a:tr>
              <a:tr h="496451">
                <a:tc>
                  <a:txBody>
                    <a:bodyPr/>
                    <a:lstStyle/>
                    <a:p>
                      <a:r>
                        <a:rPr lang="en-IN" dirty="0"/>
                        <a:t>Ada boost regression</a:t>
                      </a:r>
                    </a:p>
                  </a:txBody>
                  <a:tcPr/>
                </a:tc>
                <a:tc>
                  <a:txBody>
                    <a:bodyPr/>
                    <a:lstStyle/>
                    <a:p>
                      <a:r>
                        <a:rPr lang="en-IN" dirty="0"/>
                        <a:t>8.670</a:t>
                      </a:r>
                    </a:p>
                  </a:txBody>
                  <a:tcPr/>
                </a:tc>
                <a:extLst>
                  <a:ext uri="{0D108BD9-81ED-4DB2-BD59-A6C34878D82A}">
                    <a16:rowId xmlns:a16="http://schemas.microsoft.com/office/drawing/2014/main" val="1347925149"/>
                  </a:ext>
                </a:extLst>
              </a:tr>
              <a:tr h="496451">
                <a:tc>
                  <a:txBody>
                    <a:bodyPr/>
                    <a:lstStyle/>
                    <a:p>
                      <a:r>
                        <a:rPr lang="en-IN" dirty="0"/>
                        <a:t>SVR</a:t>
                      </a:r>
                    </a:p>
                  </a:txBody>
                  <a:tcPr/>
                </a:tc>
                <a:tc>
                  <a:txBody>
                    <a:bodyPr/>
                    <a:lstStyle/>
                    <a:p>
                      <a:r>
                        <a:rPr lang="en-IN" dirty="0"/>
                        <a:t>10.620</a:t>
                      </a:r>
                    </a:p>
                  </a:txBody>
                  <a:tcPr/>
                </a:tc>
                <a:extLst>
                  <a:ext uri="{0D108BD9-81ED-4DB2-BD59-A6C34878D82A}">
                    <a16:rowId xmlns:a16="http://schemas.microsoft.com/office/drawing/2014/main" val="1517820899"/>
                  </a:ext>
                </a:extLst>
              </a:tr>
            </a:tbl>
          </a:graphicData>
        </a:graphic>
      </p:graphicFrame>
      <p:pic>
        <p:nvPicPr>
          <p:cNvPr id="10" name="Picture 9">
            <a:extLst>
              <a:ext uri="{FF2B5EF4-FFF2-40B4-BE49-F238E27FC236}">
                <a16:creationId xmlns:a16="http://schemas.microsoft.com/office/drawing/2014/main" id="{D858695A-FAF3-1376-6237-04A05EA4FB8D}"/>
              </a:ext>
            </a:extLst>
          </p:cNvPr>
          <p:cNvPicPr>
            <a:picLocks noChangeAspect="1"/>
          </p:cNvPicPr>
          <p:nvPr/>
        </p:nvPicPr>
        <p:blipFill>
          <a:blip r:embed="rId2"/>
          <a:stretch>
            <a:fillRect/>
          </a:stretch>
        </p:blipFill>
        <p:spPr>
          <a:xfrm>
            <a:off x="2080260" y="1262905"/>
            <a:ext cx="6949440" cy="5458570"/>
          </a:xfrm>
          <a:prstGeom prst="rect">
            <a:avLst/>
          </a:prstGeom>
        </p:spPr>
      </p:pic>
    </p:spTree>
    <p:extLst>
      <p:ext uri="{BB962C8B-B14F-4D97-AF65-F5344CB8AC3E}">
        <p14:creationId xmlns:p14="http://schemas.microsoft.com/office/powerpoint/2010/main" val="407127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6247-9482-9188-DB95-769B118C1508}"/>
              </a:ext>
            </a:extLst>
          </p:cNvPr>
          <p:cNvSpPr>
            <a:spLocks noGrp="1"/>
          </p:cNvSpPr>
          <p:nvPr>
            <p:ph type="title"/>
          </p:nvPr>
        </p:nvSpPr>
        <p:spPr>
          <a:xfrm>
            <a:off x="169254" y="430595"/>
            <a:ext cx="10541153" cy="1086233"/>
          </a:xfrm>
        </p:spPr>
        <p:txBody>
          <a:bodyPr/>
          <a:lstStyle/>
          <a:p>
            <a:r>
              <a:rPr lang="en-IN" dirty="0"/>
              <a:t>Sequence Diagram</a:t>
            </a:r>
          </a:p>
        </p:txBody>
      </p:sp>
      <p:sp>
        <p:nvSpPr>
          <p:cNvPr id="3" name="Date Placeholder 2">
            <a:extLst>
              <a:ext uri="{FF2B5EF4-FFF2-40B4-BE49-F238E27FC236}">
                <a16:creationId xmlns:a16="http://schemas.microsoft.com/office/drawing/2014/main" id="{0C1F3E2B-A2D9-2D7F-906B-D6F685D07733}"/>
              </a:ext>
            </a:extLst>
          </p:cNvPr>
          <p:cNvSpPr>
            <a:spLocks noGrp="1"/>
          </p:cNvSpPr>
          <p:nvPr>
            <p:ph type="dt" sz="half" idx="10"/>
          </p:nvPr>
        </p:nvSpPr>
        <p:spPr/>
        <p:txBody>
          <a:bodyPr/>
          <a:lstStyle/>
          <a:p>
            <a:r>
              <a:rPr lang="en-US"/>
              <a:t>2/2/20XX</a:t>
            </a:r>
            <a:endParaRPr lang="en-US" dirty="0"/>
          </a:p>
        </p:txBody>
      </p:sp>
      <p:sp>
        <p:nvSpPr>
          <p:cNvPr id="4" name="Footer Placeholder 3">
            <a:extLst>
              <a:ext uri="{FF2B5EF4-FFF2-40B4-BE49-F238E27FC236}">
                <a16:creationId xmlns:a16="http://schemas.microsoft.com/office/drawing/2014/main" id="{AEEC6FED-D948-809B-FFC7-020A58F1D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74EFBD6-2D0D-2E32-542B-DBFCC3C3F5CC}"/>
              </a:ext>
            </a:extLst>
          </p:cNvPr>
          <p:cNvSpPr>
            <a:spLocks noGrp="1"/>
          </p:cNvSpPr>
          <p:nvPr>
            <p:ph type="sldNum" sz="quarter" idx="12"/>
          </p:nvPr>
        </p:nvSpPr>
        <p:spPr/>
        <p:txBody>
          <a:bodyPr/>
          <a:lstStyle/>
          <a:p>
            <a:fld id="{73B850FF-6169-4056-8077-06FFA93A5366}" type="slidenum">
              <a:rPr lang="en-US" smtClean="0"/>
              <a:pPr/>
              <a:t>7</a:t>
            </a:fld>
            <a:endParaRPr lang="en-US" dirty="0"/>
          </a:p>
        </p:txBody>
      </p:sp>
      <p:graphicFrame>
        <p:nvGraphicFramePr>
          <p:cNvPr id="7" name="Content Placeholder 6">
            <a:extLst>
              <a:ext uri="{FF2B5EF4-FFF2-40B4-BE49-F238E27FC236}">
                <a16:creationId xmlns:a16="http://schemas.microsoft.com/office/drawing/2014/main" id="{6A8A7F9A-0A46-A7D7-E351-BB8DEE59796A}"/>
              </a:ext>
            </a:extLst>
          </p:cNvPr>
          <p:cNvGraphicFramePr>
            <a:graphicFrameLocks noGrp="1"/>
          </p:cNvGraphicFramePr>
          <p:nvPr>
            <p:ph sz="quarter" idx="13"/>
          </p:nvPr>
        </p:nvGraphicFramePr>
        <p:xfrm>
          <a:off x="455875" y="3093056"/>
          <a:ext cx="5017274" cy="3265964"/>
        </p:xfrm>
        <a:graphic>
          <a:graphicData uri="http://schemas.openxmlformats.org/drawingml/2006/table">
            <a:tbl>
              <a:tblPr firstRow="1" bandRow="1">
                <a:tableStyleId>{5C22544A-7EE6-4342-B048-85BDC9FD1C3A}</a:tableStyleId>
              </a:tblPr>
              <a:tblGrid>
                <a:gridCol w="2758105">
                  <a:extLst>
                    <a:ext uri="{9D8B030D-6E8A-4147-A177-3AD203B41FA5}">
                      <a16:colId xmlns:a16="http://schemas.microsoft.com/office/drawing/2014/main" val="1371062037"/>
                    </a:ext>
                  </a:extLst>
                </a:gridCol>
                <a:gridCol w="2259169">
                  <a:extLst>
                    <a:ext uri="{9D8B030D-6E8A-4147-A177-3AD203B41FA5}">
                      <a16:colId xmlns:a16="http://schemas.microsoft.com/office/drawing/2014/main" val="2009969169"/>
                    </a:ext>
                  </a:extLst>
                </a:gridCol>
              </a:tblGrid>
              <a:tr h="602793">
                <a:tc>
                  <a:txBody>
                    <a:bodyPr/>
                    <a:lstStyle/>
                    <a:p>
                      <a:r>
                        <a:rPr lang="en-IN" dirty="0" err="1"/>
                        <a:t>Regresssions</a:t>
                      </a:r>
                      <a:endParaRPr lang="en-IN" dirty="0"/>
                    </a:p>
                  </a:txBody>
                  <a:tcPr/>
                </a:tc>
                <a:tc>
                  <a:txBody>
                    <a:bodyPr/>
                    <a:lstStyle/>
                    <a:p>
                      <a:r>
                        <a:rPr lang="en-IN" dirty="0"/>
                        <a:t>Mean absolute error</a:t>
                      </a:r>
                    </a:p>
                  </a:txBody>
                  <a:tcPr/>
                </a:tc>
                <a:extLst>
                  <a:ext uri="{0D108BD9-81ED-4DB2-BD59-A6C34878D82A}">
                    <a16:rowId xmlns:a16="http://schemas.microsoft.com/office/drawing/2014/main" val="1903247213"/>
                  </a:ext>
                </a:extLst>
              </a:tr>
              <a:tr h="496451">
                <a:tc>
                  <a:txBody>
                    <a:bodyPr/>
                    <a:lstStyle/>
                    <a:p>
                      <a:r>
                        <a:rPr lang="en-IN" dirty="0"/>
                        <a:t>Linear regression</a:t>
                      </a:r>
                    </a:p>
                  </a:txBody>
                  <a:tcPr/>
                </a:tc>
                <a:tc>
                  <a:txBody>
                    <a:bodyPr/>
                    <a:lstStyle/>
                    <a:p>
                      <a:r>
                        <a:rPr lang="en-IN" dirty="0"/>
                        <a:t>8.3851</a:t>
                      </a:r>
                    </a:p>
                  </a:txBody>
                  <a:tcPr/>
                </a:tc>
                <a:extLst>
                  <a:ext uri="{0D108BD9-81ED-4DB2-BD59-A6C34878D82A}">
                    <a16:rowId xmlns:a16="http://schemas.microsoft.com/office/drawing/2014/main" val="2385865557"/>
                  </a:ext>
                </a:extLst>
              </a:tr>
              <a:tr h="496451">
                <a:tc>
                  <a:txBody>
                    <a:bodyPr/>
                    <a:lstStyle/>
                    <a:p>
                      <a:r>
                        <a:rPr lang="en-IN" dirty="0"/>
                        <a:t>Decision tree regression</a:t>
                      </a:r>
                    </a:p>
                  </a:txBody>
                  <a:tcPr/>
                </a:tc>
                <a:tc>
                  <a:txBody>
                    <a:bodyPr/>
                    <a:lstStyle/>
                    <a:p>
                      <a:r>
                        <a:rPr lang="en-IN" dirty="0"/>
                        <a:t>3.343</a:t>
                      </a:r>
                    </a:p>
                  </a:txBody>
                  <a:tcPr/>
                </a:tc>
                <a:extLst>
                  <a:ext uri="{0D108BD9-81ED-4DB2-BD59-A6C34878D82A}">
                    <a16:rowId xmlns:a16="http://schemas.microsoft.com/office/drawing/2014/main" val="3708947513"/>
                  </a:ext>
                </a:extLst>
              </a:tr>
              <a:tr h="496451">
                <a:tc>
                  <a:txBody>
                    <a:bodyPr/>
                    <a:lstStyle/>
                    <a:p>
                      <a:r>
                        <a:rPr lang="en-IN" dirty="0"/>
                        <a:t>Random forest regression</a:t>
                      </a:r>
                    </a:p>
                  </a:txBody>
                  <a:tcPr/>
                </a:tc>
                <a:tc>
                  <a:txBody>
                    <a:bodyPr/>
                    <a:lstStyle/>
                    <a:p>
                      <a:r>
                        <a:rPr lang="en-IN" dirty="0"/>
                        <a:t>1.675</a:t>
                      </a:r>
                    </a:p>
                  </a:txBody>
                  <a:tcPr/>
                </a:tc>
                <a:extLst>
                  <a:ext uri="{0D108BD9-81ED-4DB2-BD59-A6C34878D82A}">
                    <a16:rowId xmlns:a16="http://schemas.microsoft.com/office/drawing/2014/main" val="2233750428"/>
                  </a:ext>
                </a:extLst>
              </a:tr>
              <a:tr h="496451">
                <a:tc>
                  <a:txBody>
                    <a:bodyPr/>
                    <a:lstStyle/>
                    <a:p>
                      <a:r>
                        <a:rPr lang="en-IN" dirty="0"/>
                        <a:t>Ada boost regression</a:t>
                      </a:r>
                    </a:p>
                  </a:txBody>
                  <a:tcPr/>
                </a:tc>
                <a:tc>
                  <a:txBody>
                    <a:bodyPr/>
                    <a:lstStyle/>
                    <a:p>
                      <a:r>
                        <a:rPr lang="en-IN" dirty="0"/>
                        <a:t>8.670</a:t>
                      </a:r>
                    </a:p>
                  </a:txBody>
                  <a:tcPr/>
                </a:tc>
                <a:extLst>
                  <a:ext uri="{0D108BD9-81ED-4DB2-BD59-A6C34878D82A}">
                    <a16:rowId xmlns:a16="http://schemas.microsoft.com/office/drawing/2014/main" val="1347925149"/>
                  </a:ext>
                </a:extLst>
              </a:tr>
              <a:tr h="496451">
                <a:tc>
                  <a:txBody>
                    <a:bodyPr/>
                    <a:lstStyle/>
                    <a:p>
                      <a:r>
                        <a:rPr lang="en-IN" dirty="0"/>
                        <a:t>SVR</a:t>
                      </a:r>
                    </a:p>
                  </a:txBody>
                  <a:tcPr/>
                </a:tc>
                <a:tc>
                  <a:txBody>
                    <a:bodyPr/>
                    <a:lstStyle/>
                    <a:p>
                      <a:r>
                        <a:rPr lang="en-IN" dirty="0"/>
                        <a:t>10.620</a:t>
                      </a:r>
                    </a:p>
                  </a:txBody>
                  <a:tcPr/>
                </a:tc>
                <a:extLst>
                  <a:ext uri="{0D108BD9-81ED-4DB2-BD59-A6C34878D82A}">
                    <a16:rowId xmlns:a16="http://schemas.microsoft.com/office/drawing/2014/main" val="1517820899"/>
                  </a:ext>
                </a:extLst>
              </a:tr>
            </a:tbl>
          </a:graphicData>
        </a:graphic>
      </p:graphicFrame>
      <p:pic>
        <p:nvPicPr>
          <p:cNvPr id="8" name="Picture 7">
            <a:extLst>
              <a:ext uri="{FF2B5EF4-FFF2-40B4-BE49-F238E27FC236}">
                <a16:creationId xmlns:a16="http://schemas.microsoft.com/office/drawing/2014/main" id="{94149319-C27C-595F-5C7E-E234AB817F2D}"/>
              </a:ext>
            </a:extLst>
          </p:cNvPr>
          <p:cNvPicPr>
            <a:picLocks noChangeAspect="1"/>
          </p:cNvPicPr>
          <p:nvPr/>
        </p:nvPicPr>
        <p:blipFill>
          <a:blip r:embed="rId2"/>
          <a:stretch>
            <a:fillRect/>
          </a:stretch>
        </p:blipFill>
        <p:spPr>
          <a:xfrm>
            <a:off x="267900" y="1490662"/>
            <a:ext cx="11210925" cy="5048250"/>
          </a:xfrm>
          <a:prstGeom prst="rect">
            <a:avLst/>
          </a:prstGeom>
        </p:spPr>
      </p:pic>
    </p:spTree>
    <p:extLst>
      <p:ext uri="{BB962C8B-B14F-4D97-AF65-F5344CB8AC3E}">
        <p14:creationId xmlns:p14="http://schemas.microsoft.com/office/powerpoint/2010/main" val="1381067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6247-9482-9188-DB95-769B118C1508}"/>
              </a:ext>
            </a:extLst>
          </p:cNvPr>
          <p:cNvSpPr>
            <a:spLocks noGrp="1"/>
          </p:cNvSpPr>
          <p:nvPr>
            <p:ph type="title"/>
          </p:nvPr>
        </p:nvSpPr>
        <p:spPr>
          <a:xfrm>
            <a:off x="169254" y="430595"/>
            <a:ext cx="10541153" cy="1086233"/>
          </a:xfrm>
        </p:spPr>
        <p:txBody>
          <a:bodyPr/>
          <a:lstStyle/>
          <a:p>
            <a:r>
              <a:rPr lang="en-IN" dirty="0"/>
              <a:t>State Chart Diagram</a:t>
            </a:r>
          </a:p>
        </p:txBody>
      </p:sp>
      <p:sp>
        <p:nvSpPr>
          <p:cNvPr id="3" name="Date Placeholder 2">
            <a:extLst>
              <a:ext uri="{FF2B5EF4-FFF2-40B4-BE49-F238E27FC236}">
                <a16:creationId xmlns:a16="http://schemas.microsoft.com/office/drawing/2014/main" id="{0C1F3E2B-A2D9-2D7F-906B-D6F685D07733}"/>
              </a:ext>
            </a:extLst>
          </p:cNvPr>
          <p:cNvSpPr>
            <a:spLocks noGrp="1"/>
          </p:cNvSpPr>
          <p:nvPr>
            <p:ph type="dt" sz="half" idx="10"/>
          </p:nvPr>
        </p:nvSpPr>
        <p:spPr/>
        <p:txBody>
          <a:bodyPr/>
          <a:lstStyle/>
          <a:p>
            <a:r>
              <a:rPr lang="en-US"/>
              <a:t>2/2/20XX</a:t>
            </a:r>
            <a:endParaRPr lang="en-US" dirty="0"/>
          </a:p>
        </p:txBody>
      </p:sp>
      <p:sp>
        <p:nvSpPr>
          <p:cNvPr id="4" name="Footer Placeholder 3">
            <a:extLst>
              <a:ext uri="{FF2B5EF4-FFF2-40B4-BE49-F238E27FC236}">
                <a16:creationId xmlns:a16="http://schemas.microsoft.com/office/drawing/2014/main" id="{AEEC6FED-D948-809B-FFC7-020A58F1D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74EFBD6-2D0D-2E32-542B-DBFCC3C3F5CC}"/>
              </a:ext>
            </a:extLst>
          </p:cNvPr>
          <p:cNvSpPr>
            <a:spLocks noGrp="1"/>
          </p:cNvSpPr>
          <p:nvPr>
            <p:ph type="sldNum" sz="quarter" idx="12"/>
          </p:nvPr>
        </p:nvSpPr>
        <p:spPr/>
        <p:txBody>
          <a:bodyPr/>
          <a:lstStyle/>
          <a:p>
            <a:fld id="{73B850FF-6169-4056-8077-06FFA93A5366}" type="slidenum">
              <a:rPr lang="en-US" smtClean="0"/>
              <a:pPr/>
              <a:t>8</a:t>
            </a:fld>
            <a:endParaRPr lang="en-US" dirty="0"/>
          </a:p>
        </p:txBody>
      </p:sp>
      <p:graphicFrame>
        <p:nvGraphicFramePr>
          <p:cNvPr id="7" name="Content Placeholder 6">
            <a:extLst>
              <a:ext uri="{FF2B5EF4-FFF2-40B4-BE49-F238E27FC236}">
                <a16:creationId xmlns:a16="http://schemas.microsoft.com/office/drawing/2014/main" id="{6A8A7F9A-0A46-A7D7-E351-BB8DEE59796A}"/>
              </a:ext>
            </a:extLst>
          </p:cNvPr>
          <p:cNvGraphicFramePr>
            <a:graphicFrameLocks noGrp="1"/>
          </p:cNvGraphicFramePr>
          <p:nvPr>
            <p:ph sz="quarter" idx="13"/>
            <p:extLst>
              <p:ext uri="{D42A27DB-BD31-4B8C-83A1-F6EECF244321}">
                <p14:modId xmlns:p14="http://schemas.microsoft.com/office/powerpoint/2010/main" val="685968138"/>
              </p:ext>
            </p:extLst>
          </p:nvPr>
        </p:nvGraphicFramePr>
        <p:xfrm>
          <a:off x="3032096" y="2661628"/>
          <a:ext cx="5017274" cy="3265964"/>
        </p:xfrm>
        <a:graphic>
          <a:graphicData uri="http://schemas.openxmlformats.org/drawingml/2006/table">
            <a:tbl>
              <a:tblPr firstRow="1" bandRow="1">
                <a:tableStyleId>{5C22544A-7EE6-4342-B048-85BDC9FD1C3A}</a:tableStyleId>
              </a:tblPr>
              <a:tblGrid>
                <a:gridCol w="2758105">
                  <a:extLst>
                    <a:ext uri="{9D8B030D-6E8A-4147-A177-3AD203B41FA5}">
                      <a16:colId xmlns:a16="http://schemas.microsoft.com/office/drawing/2014/main" val="1371062037"/>
                    </a:ext>
                  </a:extLst>
                </a:gridCol>
                <a:gridCol w="2259169">
                  <a:extLst>
                    <a:ext uri="{9D8B030D-6E8A-4147-A177-3AD203B41FA5}">
                      <a16:colId xmlns:a16="http://schemas.microsoft.com/office/drawing/2014/main" val="2009969169"/>
                    </a:ext>
                  </a:extLst>
                </a:gridCol>
              </a:tblGrid>
              <a:tr h="602793">
                <a:tc>
                  <a:txBody>
                    <a:bodyPr/>
                    <a:lstStyle/>
                    <a:p>
                      <a:r>
                        <a:rPr lang="en-IN" dirty="0" err="1"/>
                        <a:t>Regresssions</a:t>
                      </a:r>
                      <a:endParaRPr lang="en-IN" dirty="0"/>
                    </a:p>
                  </a:txBody>
                  <a:tcPr/>
                </a:tc>
                <a:tc>
                  <a:txBody>
                    <a:bodyPr/>
                    <a:lstStyle/>
                    <a:p>
                      <a:r>
                        <a:rPr lang="en-IN" dirty="0"/>
                        <a:t>Mean absolute error</a:t>
                      </a:r>
                    </a:p>
                  </a:txBody>
                  <a:tcPr/>
                </a:tc>
                <a:extLst>
                  <a:ext uri="{0D108BD9-81ED-4DB2-BD59-A6C34878D82A}">
                    <a16:rowId xmlns:a16="http://schemas.microsoft.com/office/drawing/2014/main" val="1903247213"/>
                  </a:ext>
                </a:extLst>
              </a:tr>
              <a:tr h="496451">
                <a:tc>
                  <a:txBody>
                    <a:bodyPr/>
                    <a:lstStyle/>
                    <a:p>
                      <a:r>
                        <a:rPr lang="en-IN" dirty="0"/>
                        <a:t>Linear regression</a:t>
                      </a:r>
                    </a:p>
                  </a:txBody>
                  <a:tcPr/>
                </a:tc>
                <a:tc>
                  <a:txBody>
                    <a:bodyPr/>
                    <a:lstStyle/>
                    <a:p>
                      <a:r>
                        <a:rPr lang="en-IN" dirty="0"/>
                        <a:t>8.3851</a:t>
                      </a:r>
                    </a:p>
                  </a:txBody>
                  <a:tcPr/>
                </a:tc>
                <a:extLst>
                  <a:ext uri="{0D108BD9-81ED-4DB2-BD59-A6C34878D82A}">
                    <a16:rowId xmlns:a16="http://schemas.microsoft.com/office/drawing/2014/main" val="2385865557"/>
                  </a:ext>
                </a:extLst>
              </a:tr>
              <a:tr h="496451">
                <a:tc>
                  <a:txBody>
                    <a:bodyPr/>
                    <a:lstStyle/>
                    <a:p>
                      <a:r>
                        <a:rPr lang="en-IN" dirty="0"/>
                        <a:t>Decision tree regression</a:t>
                      </a:r>
                    </a:p>
                  </a:txBody>
                  <a:tcPr/>
                </a:tc>
                <a:tc>
                  <a:txBody>
                    <a:bodyPr/>
                    <a:lstStyle/>
                    <a:p>
                      <a:r>
                        <a:rPr lang="en-IN" dirty="0"/>
                        <a:t>3.343</a:t>
                      </a:r>
                    </a:p>
                  </a:txBody>
                  <a:tcPr/>
                </a:tc>
                <a:extLst>
                  <a:ext uri="{0D108BD9-81ED-4DB2-BD59-A6C34878D82A}">
                    <a16:rowId xmlns:a16="http://schemas.microsoft.com/office/drawing/2014/main" val="3708947513"/>
                  </a:ext>
                </a:extLst>
              </a:tr>
              <a:tr h="496451">
                <a:tc>
                  <a:txBody>
                    <a:bodyPr/>
                    <a:lstStyle/>
                    <a:p>
                      <a:r>
                        <a:rPr lang="en-IN" dirty="0"/>
                        <a:t>Random forest regression</a:t>
                      </a:r>
                    </a:p>
                  </a:txBody>
                  <a:tcPr/>
                </a:tc>
                <a:tc>
                  <a:txBody>
                    <a:bodyPr/>
                    <a:lstStyle/>
                    <a:p>
                      <a:r>
                        <a:rPr lang="en-IN" dirty="0"/>
                        <a:t>1.675</a:t>
                      </a:r>
                    </a:p>
                  </a:txBody>
                  <a:tcPr/>
                </a:tc>
                <a:extLst>
                  <a:ext uri="{0D108BD9-81ED-4DB2-BD59-A6C34878D82A}">
                    <a16:rowId xmlns:a16="http://schemas.microsoft.com/office/drawing/2014/main" val="2233750428"/>
                  </a:ext>
                </a:extLst>
              </a:tr>
              <a:tr h="496451">
                <a:tc>
                  <a:txBody>
                    <a:bodyPr/>
                    <a:lstStyle/>
                    <a:p>
                      <a:r>
                        <a:rPr lang="en-IN" dirty="0"/>
                        <a:t>Ada boost regression</a:t>
                      </a:r>
                    </a:p>
                  </a:txBody>
                  <a:tcPr/>
                </a:tc>
                <a:tc>
                  <a:txBody>
                    <a:bodyPr/>
                    <a:lstStyle/>
                    <a:p>
                      <a:r>
                        <a:rPr lang="en-IN" dirty="0"/>
                        <a:t>8.670</a:t>
                      </a:r>
                    </a:p>
                  </a:txBody>
                  <a:tcPr/>
                </a:tc>
                <a:extLst>
                  <a:ext uri="{0D108BD9-81ED-4DB2-BD59-A6C34878D82A}">
                    <a16:rowId xmlns:a16="http://schemas.microsoft.com/office/drawing/2014/main" val="1347925149"/>
                  </a:ext>
                </a:extLst>
              </a:tr>
              <a:tr h="496451">
                <a:tc>
                  <a:txBody>
                    <a:bodyPr/>
                    <a:lstStyle/>
                    <a:p>
                      <a:r>
                        <a:rPr lang="en-IN" dirty="0"/>
                        <a:t>SVR</a:t>
                      </a:r>
                    </a:p>
                  </a:txBody>
                  <a:tcPr/>
                </a:tc>
                <a:tc>
                  <a:txBody>
                    <a:bodyPr/>
                    <a:lstStyle/>
                    <a:p>
                      <a:r>
                        <a:rPr lang="en-IN" dirty="0"/>
                        <a:t>10.620</a:t>
                      </a:r>
                    </a:p>
                  </a:txBody>
                  <a:tcPr/>
                </a:tc>
                <a:extLst>
                  <a:ext uri="{0D108BD9-81ED-4DB2-BD59-A6C34878D82A}">
                    <a16:rowId xmlns:a16="http://schemas.microsoft.com/office/drawing/2014/main" val="1517820899"/>
                  </a:ext>
                </a:extLst>
              </a:tr>
            </a:tbl>
          </a:graphicData>
        </a:graphic>
      </p:graphicFrame>
      <p:pic>
        <p:nvPicPr>
          <p:cNvPr id="8" name="Picture 7">
            <a:extLst>
              <a:ext uri="{FF2B5EF4-FFF2-40B4-BE49-F238E27FC236}">
                <a16:creationId xmlns:a16="http://schemas.microsoft.com/office/drawing/2014/main" id="{0199DE6E-27C0-3BE1-5DC6-92C9D03C7F48}"/>
              </a:ext>
            </a:extLst>
          </p:cNvPr>
          <p:cNvPicPr>
            <a:picLocks noChangeAspect="1"/>
          </p:cNvPicPr>
          <p:nvPr/>
        </p:nvPicPr>
        <p:blipFill>
          <a:blip r:embed="rId2"/>
          <a:stretch>
            <a:fillRect/>
          </a:stretch>
        </p:blipFill>
        <p:spPr>
          <a:xfrm>
            <a:off x="2618629" y="1288111"/>
            <a:ext cx="5430741" cy="5569889"/>
          </a:xfrm>
          <a:prstGeom prst="rect">
            <a:avLst/>
          </a:prstGeom>
        </p:spPr>
      </p:pic>
    </p:spTree>
    <p:extLst>
      <p:ext uri="{BB962C8B-B14F-4D97-AF65-F5344CB8AC3E}">
        <p14:creationId xmlns:p14="http://schemas.microsoft.com/office/powerpoint/2010/main" val="2952642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6247-9482-9188-DB95-769B118C1508}"/>
              </a:ext>
            </a:extLst>
          </p:cNvPr>
          <p:cNvSpPr>
            <a:spLocks noGrp="1"/>
          </p:cNvSpPr>
          <p:nvPr>
            <p:ph type="title"/>
          </p:nvPr>
        </p:nvSpPr>
        <p:spPr>
          <a:xfrm>
            <a:off x="169254" y="430595"/>
            <a:ext cx="10541153" cy="1086233"/>
          </a:xfrm>
        </p:spPr>
        <p:txBody>
          <a:bodyPr/>
          <a:lstStyle/>
          <a:p>
            <a:r>
              <a:rPr lang="en-IN" dirty="0"/>
              <a:t>Activity Diagram</a:t>
            </a:r>
          </a:p>
        </p:txBody>
      </p:sp>
      <p:sp>
        <p:nvSpPr>
          <p:cNvPr id="3" name="Date Placeholder 2">
            <a:extLst>
              <a:ext uri="{FF2B5EF4-FFF2-40B4-BE49-F238E27FC236}">
                <a16:creationId xmlns:a16="http://schemas.microsoft.com/office/drawing/2014/main" id="{0C1F3E2B-A2D9-2D7F-906B-D6F685D07733}"/>
              </a:ext>
            </a:extLst>
          </p:cNvPr>
          <p:cNvSpPr>
            <a:spLocks noGrp="1"/>
          </p:cNvSpPr>
          <p:nvPr>
            <p:ph type="dt" sz="half" idx="10"/>
          </p:nvPr>
        </p:nvSpPr>
        <p:spPr/>
        <p:txBody>
          <a:bodyPr/>
          <a:lstStyle/>
          <a:p>
            <a:r>
              <a:rPr lang="en-US"/>
              <a:t>2/2/20XX</a:t>
            </a:r>
            <a:endParaRPr lang="en-US" dirty="0"/>
          </a:p>
        </p:txBody>
      </p:sp>
      <p:sp>
        <p:nvSpPr>
          <p:cNvPr id="4" name="Footer Placeholder 3">
            <a:extLst>
              <a:ext uri="{FF2B5EF4-FFF2-40B4-BE49-F238E27FC236}">
                <a16:creationId xmlns:a16="http://schemas.microsoft.com/office/drawing/2014/main" id="{AEEC6FED-D948-809B-FFC7-020A58F1D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74EFBD6-2D0D-2E32-542B-DBFCC3C3F5CC}"/>
              </a:ext>
            </a:extLst>
          </p:cNvPr>
          <p:cNvSpPr>
            <a:spLocks noGrp="1"/>
          </p:cNvSpPr>
          <p:nvPr>
            <p:ph type="sldNum" sz="quarter" idx="12"/>
          </p:nvPr>
        </p:nvSpPr>
        <p:spPr/>
        <p:txBody>
          <a:bodyPr/>
          <a:lstStyle/>
          <a:p>
            <a:fld id="{73B850FF-6169-4056-8077-06FFA93A5366}" type="slidenum">
              <a:rPr lang="en-US" smtClean="0"/>
              <a:pPr/>
              <a:t>9</a:t>
            </a:fld>
            <a:endParaRPr lang="en-US" dirty="0"/>
          </a:p>
        </p:txBody>
      </p:sp>
      <p:graphicFrame>
        <p:nvGraphicFramePr>
          <p:cNvPr id="7" name="Content Placeholder 6">
            <a:extLst>
              <a:ext uri="{FF2B5EF4-FFF2-40B4-BE49-F238E27FC236}">
                <a16:creationId xmlns:a16="http://schemas.microsoft.com/office/drawing/2014/main" id="{6A8A7F9A-0A46-A7D7-E351-BB8DEE59796A}"/>
              </a:ext>
            </a:extLst>
          </p:cNvPr>
          <p:cNvGraphicFramePr>
            <a:graphicFrameLocks noGrp="1"/>
          </p:cNvGraphicFramePr>
          <p:nvPr>
            <p:ph sz="quarter" idx="13"/>
            <p:extLst>
              <p:ext uri="{D42A27DB-BD31-4B8C-83A1-F6EECF244321}">
                <p14:modId xmlns:p14="http://schemas.microsoft.com/office/powerpoint/2010/main" val="1788756702"/>
              </p:ext>
            </p:extLst>
          </p:nvPr>
        </p:nvGraphicFramePr>
        <p:xfrm>
          <a:off x="3136126" y="2194559"/>
          <a:ext cx="5017274" cy="3265964"/>
        </p:xfrm>
        <a:graphic>
          <a:graphicData uri="http://schemas.openxmlformats.org/drawingml/2006/table">
            <a:tbl>
              <a:tblPr firstRow="1" bandRow="1">
                <a:tableStyleId>{5C22544A-7EE6-4342-B048-85BDC9FD1C3A}</a:tableStyleId>
              </a:tblPr>
              <a:tblGrid>
                <a:gridCol w="2758105">
                  <a:extLst>
                    <a:ext uri="{9D8B030D-6E8A-4147-A177-3AD203B41FA5}">
                      <a16:colId xmlns:a16="http://schemas.microsoft.com/office/drawing/2014/main" val="1371062037"/>
                    </a:ext>
                  </a:extLst>
                </a:gridCol>
                <a:gridCol w="2259169">
                  <a:extLst>
                    <a:ext uri="{9D8B030D-6E8A-4147-A177-3AD203B41FA5}">
                      <a16:colId xmlns:a16="http://schemas.microsoft.com/office/drawing/2014/main" val="2009969169"/>
                    </a:ext>
                  </a:extLst>
                </a:gridCol>
              </a:tblGrid>
              <a:tr h="602793">
                <a:tc>
                  <a:txBody>
                    <a:bodyPr/>
                    <a:lstStyle/>
                    <a:p>
                      <a:r>
                        <a:rPr lang="en-IN" dirty="0" err="1"/>
                        <a:t>Regresssions</a:t>
                      </a:r>
                      <a:endParaRPr lang="en-IN" dirty="0"/>
                    </a:p>
                  </a:txBody>
                  <a:tcPr/>
                </a:tc>
                <a:tc>
                  <a:txBody>
                    <a:bodyPr/>
                    <a:lstStyle/>
                    <a:p>
                      <a:r>
                        <a:rPr lang="en-IN" dirty="0"/>
                        <a:t>Mean absolute error</a:t>
                      </a:r>
                    </a:p>
                  </a:txBody>
                  <a:tcPr/>
                </a:tc>
                <a:extLst>
                  <a:ext uri="{0D108BD9-81ED-4DB2-BD59-A6C34878D82A}">
                    <a16:rowId xmlns:a16="http://schemas.microsoft.com/office/drawing/2014/main" val="1903247213"/>
                  </a:ext>
                </a:extLst>
              </a:tr>
              <a:tr h="496451">
                <a:tc>
                  <a:txBody>
                    <a:bodyPr/>
                    <a:lstStyle/>
                    <a:p>
                      <a:r>
                        <a:rPr lang="en-IN" dirty="0"/>
                        <a:t>Linear regression</a:t>
                      </a:r>
                    </a:p>
                  </a:txBody>
                  <a:tcPr/>
                </a:tc>
                <a:tc>
                  <a:txBody>
                    <a:bodyPr/>
                    <a:lstStyle/>
                    <a:p>
                      <a:r>
                        <a:rPr lang="en-IN" dirty="0"/>
                        <a:t>8.3851</a:t>
                      </a:r>
                    </a:p>
                  </a:txBody>
                  <a:tcPr/>
                </a:tc>
                <a:extLst>
                  <a:ext uri="{0D108BD9-81ED-4DB2-BD59-A6C34878D82A}">
                    <a16:rowId xmlns:a16="http://schemas.microsoft.com/office/drawing/2014/main" val="2385865557"/>
                  </a:ext>
                </a:extLst>
              </a:tr>
              <a:tr h="496451">
                <a:tc>
                  <a:txBody>
                    <a:bodyPr/>
                    <a:lstStyle/>
                    <a:p>
                      <a:r>
                        <a:rPr lang="en-IN" dirty="0"/>
                        <a:t>Decision tree regression</a:t>
                      </a:r>
                    </a:p>
                  </a:txBody>
                  <a:tcPr/>
                </a:tc>
                <a:tc>
                  <a:txBody>
                    <a:bodyPr/>
                    <a:lstStyle/>
                    <a:p>
                      <a:r>
                        <a:rPr lang="en-IN" dirty="0"/>
                        <a:t>3.343</a:t>
                      </a:r>
                    </a:p>
                  </a:txBody>
                  <a:tcPr/>
                </a:tc>
                <a:extLst>
                  <a:ext uri="{0D108BD9-81ED-4DB2-BD59-A6C34878D82A}">
                    <a16:rowId xmlns:a16="http://schemas.microsoft.com/office/drawing/2014/main" val="3708947513"/>
                  </a:ext>
                </a:extLst>
              </a:tr>
              <a:tr h="496451">
                <a:tc>
                  <a:txBody>
                    <a:bodyPr/>
                    <a:lstStyle/>
                    <a:p>
                      <a:r>
                        <a:rPr lang="en-IN" dirty="0"/>
                        <a:t>Random forest regression</a:t>
                      </a:r>
                    </a:p>
                  </a:txBody>
                  <a:tcPr/>
                </a:tc>
                <a:tc>
                  <a:txBody>
                    <a:bodyPr/>
                    <a:lstStyle/>
                    <a:p>
                      <a:r>
                        <a:rPr lang="en-IN" dirty="0"/>
                        <a:t>1.675</a:t>
                      </a:r>
                    </a:p>
                  </a:txBody>
                  <a:tcPr/>
                </a:tc>
                <a:extLst>
                  <a:ext uri="{0D108BD9-81ED-4DB2-BD59-A6C34878D82A}">
                    <a16:rowId xmlns:a16="http://schemas.microsoft.com/office/drawing/2014/main" val="2233750428"/>
                  </a:ext>
                </a:extLst>
              </a:tr>
              <a:tr h="496451">
                <a:tc>
                  <a:txBody>
                    <a:bodyPr/>
                    <a:lstStyle/>
                    <a:p>
                      <a:r>
                        <a:rPr lang="en-IN" dirty="0"/>
                        <a:t>Ada boost regression</a:t>
                      </a:r>
                    </a:p>
                  </a:txBody>
                  <a:tcPr/>
                </a:tc>
                <a:tc>
                  <a:txBody>
                    <a:bodyPr/>
                    <a:lstStyle/>
                    <a:p>
                      <a:r>
                        <a:rPr lang="en-IN" dirty="0"/>
                        <a:t>8.670</a:t>
                      </a:r>
                    </a:p>
                  </a:txBody>
                  <a:tcPr/>
                </a:tc>
                <a:extLst>
                  <a:ext uri="{0D108BD9-81ED-4DB2-BD59-A6C34878D82A}">
                    <a16:rowId xmlns:a16="http://schemas.microsoft.com/office/drawing/2014/main" val="1347925149"/>
                  </a:ext>
                </a:extLst>
              </a:tr>
              <a:tr h="496451">
                <a:tc>
                  <a:txBody>
                    <a:bodyPr/>
                    <a:lstStyle/>
                    <a:p>
                      <a:r>
                        <a:rPr lang="en-IN" dirty="0"/>
                        <a:t>SVR</a:t>
                      </a:r>
                    </a:p>
                  </a:txBody>
                  <a:tcPr/>
                </a:tc>
                <a:tc>
                  <a:txBody>
                    <a:bodyPr/>
                    <a:lstStyle/>
                    <a:p>
                      <a:r>
                        <a:rPr lang="en-IN" dirty="0"/>
                        <a:t>10.620</a:t>
                      </a:r>
                    </a:p>
                  </a:txBody>
                  <a:tcPr/>
                </a:tc>
                <a:extLst>
                  <a:ext uri="{0D108BD9-81ED-4DB2-BD59-A6C34878D82A}">
                    <a16:rowId xmlns:a16="http://schemas.microsoft.com/office/drawing/2014/main" val="1517820899"/>
                  </a:ext>
                </a:extLst>
              </a:tr>
            </a:tbl>
          </a:graphicData>
        </a:graphic>
      </p:graphicFrame>
      <p:pic>
        <p:nvPicPr>
          <p:cNvPr id="8" name="Picture 7">
            <a:extLst>
              <a:ext uri="{FF2B5EF4-FFF2-40B4-BE49-F238E27FC236}">
                <a16:creationId xmlns:a16="http://schemas.microsoft.com/office/drawing/2014/main" id="{C51BB9FD-B20A-8AE4-CA93-04D8B8447AEA}"/>
              </a:ext>
            </a:extLst>
          </p:cNvPr>
          <p:cNvPicPr>
            <a:picLocks noChangeAspect="1"/>
          </p:cNvPicPr>
          <p:nvPr/>
        </p:nvPicPr>
        <p:blipFill>
          <a:blip r:embed="rId2"/>
          <a:stretch>
            <a:fillRect/>
          </a:stretch>
        </p:blipFill>
        <p:spPr>
          <a:xfrm>
            <a:off x="2854518" y="1287821"/>
            <a:ext cx="5716988" cy="5319713"/>
          </a:xfrm>
          <a:prstGeom prst="rect">
            <a:avLst/>
          </a:prstGeom>
        </p:spPr>
      </p:pic>
    </p:spTree>
    <p:extLst>
      <p:ext uri="{BB962C8B-B14F-4D97-AF65-F5344CB8AC3E}">
        <p14:creationId xmlns:p14="http://schemas.microsoft.com/office/powerpoint/2010/main" val="3640438301"/>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F01AD9-F5BE-4467-A2B6-F080EB176088}">
  <ds:schemaRefs>
    <ds:schemaRef ds:uri="http://schemas.microsoft.com/sharepoint/v3/contenttype/forms"/>
  </ds:schemaRefs>
</ds:datastoreItem>
</file>

<file path=customXml/itemProps2.xml><?xml version="1.0" encoding="utf-8"?>
<ds:datastoreItem xmlns:ds="http://schemas.openxmlformats.org/officeDocument/2006/customXml" ds:itemID="{3D977A2A-9AF2-4E1E-9C52-3CE0178B1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6EAFCE9-5102-4DAA-8747-40B4A7428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Explore design</Template>
  <TotalTime>70</TotalTime>
  <Words>527</Words>
  <Application>Microsoft Office PowerPoint</Application>
  <PresentationFormat>Widescreen</PresentationFormat>
  <Paragraphs>152</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 Next LT Pro</vt:lpstr>
      <vt:lpstr>AvenirNext LT Pro Medium</vt:lpstr>
      <vt:lpstr>Calibri</vt:lpstr>
      <vt:lpstr>Posterama</vt:lpstr>
      <vt:lpstr>Segoe UI Semilight</vt:lpstr>
      <vt:lpstr>ExploreVTI</vt:lpstr>
      <vt:lpstr>  CALORIE BURNT PREDICTION         -Design presentation        </vt:lpstr>
      <vt:lpstr>Contents</vt:lpstr>
      <vt:lpstr>Introduction</vt:lpstr>
      <vt:lpstr>Project Flow</vt:lpstr>
      <vt:lpstr>Use Case Diagram</vt:lpstr>
      <vt:lpstr>Class Diagram</vt:lpstr>
      <vt:lpstr>Sequence Diagram</vt:lpstr>
      <vt:lpstr>State Chart Diagram</vt:lpstr>
      <vt:lpstr>Activity Diagram</vt:lpstr>
      <vt:lpstr>Software &amp; Hardware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dondula yashasvini</dc:creator>
  <cp:lastModifiedBy>dondula yashasvini</cp:lastModifiedBy>
  <cp:revision>2</cp:revision>
  <dcterms:created xsi:type="dcterms:W3CDTF">2024-06-03T14:03:32Z</dcterms:created>
  <dcterms:modified xsi:type="dcterms:W3CDTF">2024-06-03T15:29:52Z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